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9" r:id="rId4"/>
    <p:sldId id="264" r:id="rId5"/>
    <p:sldId id="258" r:id="rId6"/>
    <p:sldId id="263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8E00"/>
    <a:srgbClr val="DE7400"/>
    <a:srgbClr val="4E863A"/>
    <a:srgbClr val="6BA4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84" y="10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en-US" baseline="0" dirty="0" smtClean="0">
                <a:solidFill>
                  <a:schemeClr val="bg1"/>
                </a:solidFill>
              </a:rPr>
              <a:t>Resources</a:t>
            </a:r>
            <a:endParaRPr lang="en-US" baseline="0" dirty="0">
              <a:solidFill>
                <a:schemeClr val="bg1"/>
              </a:solidFill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2"/>
            </a:solidFill>
            <a:ln w="19050">
              <a:solidFill>
                <a:schemeClr val="lt1"/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invertIfNegative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  <c:pt idx="3">
                        <c:v>4th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962757248"/>
        <c:axId val="962766496"/>
      </c:barChart>
      <c:catAx>
        <c:axId val="9627572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62766496"/>
        <c:crosses val="autoZero"/>
        <c:auto val="1"/>
        <c:lblAlgn val="ctr"/>
        <c:lblOffset val="100"/>
        <c:noMultiLvlLbl val="0"/>
      </c:catAx>
      <c:valAx>
        <c:axId val="9627664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627572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rtl="0">
            <a:defRPr sz="1197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5B8DFF-3B96-41A0-9B28-6E55A2E48E01}" type="datetimeFigureOut">
              <a:rPr lang="en-US" smtClean="0"/>
              <a:t>1/27/2016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DAC6CA-E053-4EC7-B801-A64BBB9841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717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981200" y="3657600"/>
            <a:ext cx="6096000" cy="1143000"/>
          </a:xfrm>
        </p:spPr>
        <p:txBody>
          <a:bodyPr>
            <a:noAutofit/>
          </a:bodyPr>
          <a:lstStyle>
            <a:lvl1pPr algn="ctr">
              <a:defRPr sz="480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dirty="0" smtClean="0"/>
              <a:t>Your Master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24454" y="4800600"/>
            <a:ext cx="4409492" cy="457200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443835"/>
            <a:ext cx="8229600" cy="4525963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17835" y="148130"/>
            <a:ext cx="8068964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609600" y="1443835"/>
            <a:ext cx="8068964" cy="4880765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43835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073697"/>
            <a:ext cx="4040188" cy="3798583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443835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073697"/>
            <a:ext cx="4041775" cy="3798583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3008313" cy="1162050"/>
          </a:xfrm>
        </p:spPr>
        <p:txBody>
          <a:bodyPr anchor="b"/>
          <a:lstStyle>
            <a:lvl1pPr algn="l"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>
                <a:solidFill>
                  <a:schemeClr val="bg1"/>
                </a:solidFill>
              </a:defRPr>
            </a:lvl1pPr>
            <a:lvl2pPr>
              <a:defRPr sz="2800">
                <a:solidFill>
                  <a:schemeClr val="bg1"/>
                </a:solidFill>
              </a:defRPr>
            </a:lvl2pPr>
            <a:lvl3pPr>
              <a:defRPr sz="2400">
                <a:solidFill>
                  <a:schemeClr val="bg1"/>
                </a:solidFill>
              </a:defRPr>
            </a:lvl3pPr>
            <a:lvl4pPr>
              <a:defRPr sz="2000">
                <a:solidFill>
                  <a:schemeClr val="bg1"/>
                </a:solidFill>
              </a:defRPr>
            </a:lvl4pPr>
            <a:lvl5pPr>
              <a:defRPr sz="20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057400"/>
            <a:ext cx="3008313" cy="4068763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Microsoft New Tai Lue" pitchFamily="34" charset="0"/>
          <a:ea typeface="Microsoft Himalaya" pitchFamily="2" charset="0"/>
          <a:cs typeface="Microsoft New Tai Lue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ppttemplate.net/?utm_source=ppt&amp;utm_medium=logo&amp;utm_term=thanksgiving&amp;utm_content=0056&amp;utm_campaign=ppt" TargetMode="Externa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ppttemplatenet" TargetMode="External"/><Relationship Id="rId2" Type="http://schemas.openxmlformats.org/officeDocument/2006/relationships/hyperlink" Target="http://ppttemplate.net/?utm_source=ppt&amp;utm_medium=link&amp;utm_term=basic&amp;utm_content=lastslide&amp;utm_campaign=ppt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png"/><Relationship Id="rId4" Type="http://schemas.openxmlformats.org/officeDocument/2006/relationships/hyperlink" Target="http://ppttemplate.net/?utm_source=ppt&amp;utm_medium=logo&amp;utm_term=orange&amp;utm_content=0050&amp;utm_campaign=pp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Presentation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mtClean="0"/>
              <a:t>PPTTemplate.net</a:t>
            </a:r>
            <a:endParaRPr lang="en-US" dirty="0"/>
          </a:p>
        </p:txBody>
      </p:sp>
      <p:pic>
        <p:nvPicPr>
          <p:cNvPr id="4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81" y="6606314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Wengchucon\Desktop\log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50450"/>
            <a:ext cx="2598738" cy="2163762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Slide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  <a:p>
            <a:endParaRPr lang="en-US" smtClean="0"/>
          </a:p>
          <a:p>
            <a:endParaRPr lang="en-US"/>
          </a:p>
        </p:txBody>
      </p:sp>
      <p:pic>
        <p:nvPicPr>
          <p:cNvPr id="5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Wengchucon\Desktop\log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5779423"/>
            <a:ext cx="1295400" cy="1078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Slide Title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</p:txBody>
      </p:sp>
      <p:pic>
        <p:nvPicPr>
          <p:cNvPr id="7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81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Wengchucon\Desktop\log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90" y="5737746"/>
            <a:ext cx="1295400" cy="1078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Column Chart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74867725"/>
              </p:ext>
            </p:extLst>
          </p:nvPr>
        </p:nvGraphicFramePr>
        <p:xfrm>
          <a:off x="2232025" y="1290638"/>
          <a:ext cx="6413500" cy="4276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Picture 2" descr="E:\cloud\drive\websites\ppttemplate\ppt\logo-ppttemplate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8674" y="6531587"/>
            <a:ext cx="1161288" cy="250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91702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Slide Title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Product A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 smtClean="0"/>
              <a:t>Feature 4</a:t>
            </a:r>
            <a:endParaRPr lang="en-US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mtClean="0"/>
              <a:t>Product B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 smtClean="0"/>
              <a:t>Feature 4</a:t>
            </a:r>
            <a:endParaRPr lang="en-US"/>
          </a:p>
        </p:txBody>
      </p:sp>
      <p:pic>
        <p:nvPicPr>
          <p:cNvPr id="9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Wengchucon\Desktop\log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5779423"/>
            <a:ext cx="1295400" cy="1078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7837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/>
            </a:gs>
            <a:gs pos="50000">
              <a:schemeClr val="accent1"/>
            </a:gs>
            <a:gs pos="100000">
              <a:schemeClr val="tx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1"/>
          <p:cNvSpPr txBox="1">
            <a:spLocks/>
          </p:cNvSpPr>
          <p:nvPr/>
        </p:nvSpPr>
        <p:spPr>
          <a:xfrm>
            <a:off x="228600" y="3581705"/>
            <a:ext cx="8771845" cy="1902255"/>
          </a:xfrm>
          <a:prstGeom prst="rect">
            <a:avLst/>
          </a:prstGeom>
          <a:solidFill>
            <a:schemeClr val="tx2">
              <a:lumMod val="60000"/>
              <a:lumOff val="40000"/>
              <a:alpha val="11000"/>
            </a:schemeClr>
          </a:solidFill>
        </p:spPr>
        <p:txBody>
          <a:bodyPr vert="horz" lIns="91440" tIns="182880" rIns="91440" bIns="18288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Tx/>
              <a:buNone/>
            </a:pPr>
            <a:r>
              <a:rPr lang="en-US" sz="1600" dirty="0" smtClean="0">
                <a:solidFill>
                  <a:schemeClr val="bg1"/>
                </a:solidFill>
              </a:rPr>
              <a:t>You can download this template from</a:t>
            </a:r>
          </a:p>
          <a:p>
            <a:pPr marL="0" indent="0" algn="ctr">
              <a:buFontTx/>
              <a:buNone/>
            </a:pPr>
            <a:r>
              <a:rPr lang="en-US" sz="2400" dirty="0" smtClean="0">
                <a:solidFill>
                  <a:schemeClr val="bg1"/>
                </a:solidFill>
                <a:hlinkClick r:id="rId2"/>
              </a:rPr>
              <a:t>pptTemplate.net</a:t>
            </a:r>
            <a:endParaRPr lang="en-US" sz="2400" dirty="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endParaRPr lang="en-US" sz="2400" dirty="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1600" dirty="0" smtClean="0">
                <a:solidFill>
                  <a:schemeClr val="bg1"/>
                </a:solidFill>
              </a:rPr>
              <a:t>Follow us on Twitter</a:t>
            </a:r>
            <a:endParaRPr lang="en-US" sz="1600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US" sz="1600" dirty="0">
                <a:solidFill>
                  <a:schemeClr val="bg1"/>
                </a:solidFill>
                <a:hlinkClick r:id="rId3"/>
              </a:rPr>
              <a:t>@</a:t>
            </a:r>
            <a:r>
              <a:rPr lang="en-US" sz="1600" dirty="0" err="1">
                <a:solidFill>
                  <a:schemeClr val="bg1"/>
                </a:solidFill>
                <a:hlinkClick r:id="rId3"/>
              </a:rPr>
              <a:t>ppttemplatenet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-3629" y="2207360"/>
            <a:ext cx="9144000" cy="1040914"/>
            <a:chOff x="-3629" y="2998906"/>
            <a:chExt cx="9144000" cy="1040914"/>
          </a:xfrm>
        </p:grpSpPr>
        <p:sp>
          <p:nvSpPr>
            <p:cNvPr id="8" name="Rectangle 7"/>
            <p:cNvSpPr/>
            <p:nvPr/>
          </p:nvSpPr>
          <p:spPr>
            <a:xfrm>
              <a:off x="-3629" y="3041313"/>
              <a:ext cx="9144000" cy="956100"/>
            </a:xfrm>
            <a:prstGeom prst="rect">
              <a:avLst/>
            </a:prstGeom>
            <a:gradFill flip="none" rotWithShape="1">
              <a:gsLst>
                <a:gs pos="71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16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457200" y="2998906"/>
              <a:ext cx="853973" cy="1040914"/>
              <a:chOff x="6522100" y="381000"/>
              <a:chExt cx="1250303" cy="1524000"/>
            </a:xfrm>
          </p:grpSpPr>
          <p:sp>
            <p:nvSpPr>
              <p:cNvPr id="10" name="Freeform 9"/>
              <p:cNvSpPr/>
              <p:nvPr userDrawn="1"/>
            </p:nvSpPr>
            <p:spPr>
              <a:xfrm>
                <a:off x="769503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1" name="Isosceles Triangle 10"/>
              <p:cNvSpPr/>
              <p:nvPr userDrawn="1"/>
            </p:nvSpPr>
            <p:spPr>
              <a:xfrm flipV="1">
                <a:off x="6550567" y="381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2" name="Freeform 11"/>
              <p:cNvSpPr/>
              <p:nvPr userDrawn="1"/>
            </p:nvSpPr>
            <p:spPr>
              <a:xfrm flipH="1">
                <a:off x="652210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3" name="Freeform 12"/>
              <p:cNvSpPr/>
              <p:nvPr userDrawn="1"/>
            </p:nvSpPr>
            <p:spPr>
              <a:xfrm flipV="1">
                <a:off x="7695033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4" name="Freeform 13"/>
              <p:cNvSpPr/>
              <p:nvPr userDrawn="1"/>
            </p:nvSpPr>
            <p:spPr>
              <a:xfrm flipH="1" flipV="1">
                <a:off x="6522100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5" name="Isosceles Triangle 14"/>
              <p:cNvSpPr/>
              <p:nvPr userDrawn="1"/>
            </p:nvSpPr>
            <p:spPr>
              <a:xfrm>
                <a:off x="6550567" y="1143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</p:grpSp>
        <p:pic>
          <p:nvPicPr>
            <p:cNvPr id="16" name="Picture 2" descr="E:\cloud\drive\websites\ppttemplate\ppt\logo-ppttemplate.pn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2245" y="3197350"/>
              <a:ext cx="3314701" cy="7143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2178084"/>
      </p:ext>
    </p:extLst>
  </p:cSld>
  <p:clrMapOvr>
    <a:masterClrMapping/>
  </p:clrMapOvr>
</p:sld>
</file>

<file path=ppt/theme/theme1.xml><?xml version="1.0" encoding="utf-8"?>
<a:theme xmlns:a="http://schemas.openxmlformats.org/drawingml/2006/main" name="20038-toyota-ppt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038-toyota-with-logo-ppt-template.potx" id="{BC0782F9-D76D-4637-9C0F-227C89D9DCAF}" vid="{24674D43-ED9C-4F3D-B811-358CD7188A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69</Words>
  <Application>Microsoft Office PowerPoint</Application>
  <PresentationFormat>On-screen Show (4:3)</PresentationFormat>
  <Paragraphs>30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Microsoft Himalaya</vt:lpstr>
      <vt:lpstr>Microsoft New Tai Lue</vt:lpstr>
      <vt:lpstr>20038-toyota-ppt-template</vt:lpstr>
      <vt:lpstr>Presentation Title</vt:lpstr>
      <vt:lpstr>Slide Title</vt:lpstr>
      <vt:lpstr>Slide Title</vt:lpstr>
      <vt:lpstr>Column Chart</vt:lpstr>
      <vt:lpstr>Slide Title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2016-01-27T18:34:17Z</dcterms:created>
  <dcterms:modified xsi:type="dcterms:W3CDTF">2016-01-27T18:34:52Z</dcterms:modified>
</cp:coreProperties>
</file>