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58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44" autoAdjust="0"/>
    <p:restoredTop sz="94660"/>
  </p:normalViewPr>
  <p:slideViewPr>
    <p:cSldViewPr>
      <p:cViewPr varScale="1">
        <p:scale>
          <a:sx n="67" d="100"/>
          <a:sy n="67" d="100"/>
        </p:scale>
        <p:origin x="72" y="11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Resources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962769216"/>
        <c:axId val="962773024"/>
      </c:barChart>
      <c:catAx>
        <c:axId val="962769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73024"/>
        <c:crosses val="autoZero"/>
        <c:auto val="1"/>
        <c:lblAlgn val="ctr"/>
        <c:lblOffset val="100"/>
        <c:noMultiLvlLbl val="0"/>
      </c:catAx>
      <c:valAx>
        <c:axId val="962773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69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80715" y="4267200"/>
            <a:ext cx="8182570" cy="1221640"/>
          </a:xfrm>
        </p:spPr>
        <p:txBody>
          <a:bodyPr>
            <a:normAutofit/>
          </a:bodyPr>
          <a:lstStyle>
            <a:lvl1pPr algn="ctr">
              <a:defRPr sz="5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5115" y="5486400"/>
            <a:ext cx="6400800" cy="91623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152400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75000"/>
              <a:lumOff val="2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thanksgiving&amp;utm_content=0056&amp;utm_campaign=pp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Column Chart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9759737"/>
              </p:ext>
            </p:extLst>
          </p:nvPr>
        </p:nvGraphicFramePr>
        <p:xfrm>
          <a:off x="2232025" y="1290638"/>
          <a:ext cx="6413500" cy="427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674" y="6531587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144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" name="Picture 2" descr="C:\Users\Wengchucon\Desktop\ppttemplat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838" y="6606381"/>
            <a:ext cx="1173162" cy="19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37-fede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Title.potx" id="{14F7AB2C-0448-438C-A01E-5BB13C56F9B3}" vid="{DA28F80B-6485-4194-942E-00200F2A32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Microsoft Himalaya</vt:lpstr>
      <vt:lpstr>Microsoft New Tai Lue</vt:lpstr>
      <vt:lpstr>20037-fedex</vt:lpstr>
      <vt:lpstr>Presentation Title</vt:lpstr>
      <vt:lpstr>Slide Title</vt:lpstr>
      <vt:lpstr>Slide Title</vt:lpstr>
      <vt:lpstr>Column Chart</vt:lpstr>
      <vt:lpstr>Slide Title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2016-01-27T18:20:27Z</dcterms:created>
  <dcterms:modified xsi:type="dcterms:W3CDTF">2016-01-27T18:21:18Z</dcterms:modified>
</cp:coreProperties>
</file>