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22B22-81B2-426B-B13F-917D5E416A93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0819A-7291-4B76-8FE1-C8D3FE5A5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61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06600" y="4660900"/>
            <a:ext cx="5105400" cy="1066800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5727700"/>
            <a:ext cx="49530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52600"/>
            <a:ext cx="8229600" cy="421719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73998"/>
            <a:ext cx="6710784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395787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2895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34862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050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34862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Your Cloudy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05-cloud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20005-clouds</Template>
  <TotalTime>1</TotalTime>
  <Words>67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20005-clouds</vt:lpstr>
      <vt:lpstr>Your Cloudy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Cloudy Title</dc:title>
  <dc:creator>Lemuel Conde</dc:creator>
  <cp:lastModifiedBy>Julian</cp:lastModifiedBy>
  <cp:revision>1</cp:revision>
  <dcterms:created xsi:type="dcterms:W3CDTF">2013-11-05T11:41:01Z</dcterms:created>
  <dcterms:modified xsi:type="dcterms:W3CDTF">2013-11-07T13:02:47Z</dcterms:modified>
</cp:coreProperties>
</file>