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9" r:id="rId4"/>
    <p:sldId id="258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22B22-81B2-426B-B13F-917D5E416A93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0819A-7291-4B76-8FE1-C8D3FE5A5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6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06600" y="46609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2800" y="57277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752600"/>
            <a:ext cx="8229600" cy="421719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739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395787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2895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34862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050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34862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ppt&amp;utm_content=NNNN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ppttemplatenet" TargetMode="External"/><Relationship Id="rId2" Type="http://schemas.openxmlformats.org/officeDocument/2006/relationships/hyperlink" Target="http://ppttemplate.net/?utm_source=ppt&amp;utm_medium=link&amp;utm_term=basic&amp;utm_content=lastslide&amp;utm_campaign=ppt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hyperlink" Target="http://ppttemplate.net/?utm_source=ppt&amp;utm_medium=logo&amp;utm_term=orange&amp;utm_content=0050&amp;utm_campaign=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Cloudy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PPTTemplate.net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81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5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76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/>
              <a:t>Feature 4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</a:p>
          <a:p>
            <a:r>
              <a:rPr lang="en-US" smtClean="0"/>
              <a:t>Feature 4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5" y="6606315"/>
            <a:ext cx="1167819" cy="25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/>
            </a:gs>
            <a:gs pos="50000">
              <a:schemeClr val="accent1"/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3581705"/>
            <a:ext cx="8771845" cy="1902255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182880" rIns="91440" bIns="18288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You can download this template from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schemeClr val="bg1"/>
                </a:solidFill>
                <a:hlinkClick r:id="rId2"/>
              </a:rPr>
              <a:t>pptTemplate.net</a:t>
            </a: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endParaRPr lang="en-US" sz="2400" smtClean="0">
              <a:solidFill>
                <a:schemeClr val="bg1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schemeClr val="bg1"/>
                </a:solidFill>
              </a:rPr>
              <a:t>Follow us on Twitter</a:t>
            </a:r>
            <a:endParaRPr lang="en-US" sz="160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>
                <a:solidFill>
                  <a:schemeClr val="bg1"/>
                </a:solidFill>
                <a:hlinkClick r:id="rId3"/>
              </a:rPr>
              <a:t>@ppttemplatenet</a:t>
            </a:r>
            <a:r>
              <a:rPr lang="en-US" sz="1600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-3629" y="2207360"/>
            <a:ext cx="9144000" cy="1040914"/>
            <a:chOff x="-3629" y="2998906"/>
            <a:chExt cx="9144000" cy="1040914"/>
          </a:xfrm>
        </p:grpSpPr>
        <p:sp>
          <p:nvSpPr>
            <p:cNvPr id="8" name="Rectangle 7"/>
            <p:cNvSpPr/>
            <p:nvPr/>
          </p:nvSpPr>
          <p:spPr>
            <a:xfrm>
              <a:off x="-3629" y="3041313"/>
              <a:ext cx="9144000" cy="956100"/>
            </a:xfrm>
            <a:prstGeom prst="rect">
              <a:avLst/>
            </a:prstGeom>
            <a:gradFill flip="none" rotWithShape="1">
              <a:gsLst>
                <a:gs pos="71000">
                  <a:schemeClr val="bg1"/>
                </a:gs>
                <a:gs pos="0">
                  <a:schemeClr val="bg1">
                    <a:lumMod val="7500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457200" y="2998906"/>
              <a:ext cx="853973" cy="1040914"/>
              <a:chOff x="6522100" y="381000"/>
              <a:chExt cx="1250303" cy="1524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769503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1" name="Isosceles Triangle 10"/>
              <p:cNvSpPr/>
              <p:nvPr userDrawn="1"/>
            </p:nvSpPr>
            <p:spPr>
              <a:xfrm flipV="1">
                <a:off x="6550567" y="381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2" name="Freeform 11"/>
              <p:cNvSpPr/>
              <p:nvPr userDrawn="1"/>
            </p:nvSpPr>
            <p:spPr>
              <a:xfrm flipH="1">
                <a:off x="6522100" y="381116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3" name="Freeform 12"/>
              <p:cNvSpPr/>
              <p:nvPr userDrawn="1"/>
            </p:nvSpPr>
            <p:spPr>
              <a:xfrm flipV="1">
                <a:off x="7695033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4" name="Freeform 13"/>
              <p:cNvSpPr/>
              <p:nvPr userDrawn="1"/>
            </p:nvSpPr>
            <p:spPr>
              <a:xfrm flipH="1" flipV="1">
                <a:off x="6522100" y="1843029"/>
                <a:ext cx="77370" cy="61971"/>
              </a:xfrm>
              <a:custGeom>
                <a:avLst/>
                <a:gdLst/>
                <a:ahLst/>
                <a:cxnLst/>
                <a:rect l="l" t="t" r="r" b="b"/>
                <a:pathLst>
                  <a:path w="242596" h="194310">
                    <a:moveTo>
                      <a:pt x="150495" y="0"/>
                    </a:moveTo>
                    <a:lnTo>
                      <a:pt x="152682" y="2754"/>
                    </a:lnTo>
                    <a:lnTo>
                      <a:pt x="242596" y="194310"/>
                    </a:lnTo>
                    <a:lnTo>
                      <a:pt x="0" y="194310"/>
                    </a:lnTo>
                    <a:close/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  <p:sp>
            <p:nvSpPr>
              <p:cNvPr id="15" name="Isosceles Triangle 14"/>
              <p:cNvSpPr/>
              <p:nvPr userDrawn="1"/>
            </p:nvSpPr>
            <p:spPr>
              <a:xfrm>
                <a:off x="6550567" y="1143000"/>
                <a:ext cx="1193067" cy="762000"/>
              </a:xfrm>
              <a:prstGeom prst="triangle">
                <a:avLst/>
              </a:prstGeom>
              <a:solidFill>
                <a:srgbClr val="00B0F0">
                  <a:alpha val="86667"/>
                </a:srgbClr>
              </a:solidFill>
              <a:ln>
                <a:noFill/>
              </a:ln>
              <a:effectLst>
                <a:outerShdw blurRad="88900" dist="38100" dir="16200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  <p:pic>
          <p:nvPicPr>
            <p:cNvPr id="16" name="Picture 2" descr="E:\cloud\drive\websites\ppttemplate\ppt\logo-ppttemplate.png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2245" y="3197350"/>
              <a:ext cx="3314701" cy="714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</p:sld>
</file>

<file path=ppt/theme/theme1.xml><?xml version="1.0" encoding="utf-8"?>
<a:theme xmlns:a="http://schemas.openxmlformats.org/drawingml/2006/main" name="20005-cloud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20005-clouds</Template>
  <TotalTime>1</TotalTime>
  <Words>67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20005-clouds</vt:lpstr>
      <vt:lpstr>Your Cloudy Title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Cloudy Title</dc:title>
  <dc:creator>Lemuel Conde</dc:creator>
  <cp:lastModifiedBy>Julian</cp:lastModifiedBy>
  <cp:revision>1</cp:revision>
  <dcterms:created xsi:type="dcterms:W3CDTF">2013-11-05T11:41:01Z</dcterms:created>
  <dcterms:modified xsi:type="dcterms:W3CDTF">2013-11-07T13:02:47Z</dcterms:modified>
</cp:coreProperties>
</file>