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84" y="10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Resources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dk1">
                <a:tint val="885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62770848"/>
        <c:axId val="962762144"/>
      </c:barChart>
      <c:catAx>
        <c:axId val="962770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62144"/>
        <c:crosses val="autoZero"/>
        <c:auto val="1"/>
        <c:lblAlgn val="ctr"/>
        <c:lblOffset val="100"/>
        <c:noMultiLvlLbl val="0"/>
      </c:catAx>
      <c:valAx>
        <c:axId val="962762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70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2438400"/>
            <a:ext cx="6096000" cy="1143000"/>
          </a:xfrm>
        </p:spPr>
        <p:txBody>
          <a:bodyPr>
            <a:noAutofit/>
          </a:bodyPr>
          <a:lstStyle>
            <a:lvl1pPr algn="ctr"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67254" y="3581400"/>
            <a:ext cx="4409492" cy="457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379835" y="148130"/>
            <a:ext cx="730696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71600" y="1443835"/>
            <a:ext cx="7306964" cy="4880765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57400"/>
            <a:ext cx="3008313" cy="40687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ppttemplate.net/?utm_source=ppt&amp;utm_medium=logo&amp;utm_term=thanksgiving&amp;utm_content=0056&amp;utm_campaign=ppt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2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engchucon\Desktop\paypa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855" y="5696240"/>
            <a:ext cx="3001962" cy="9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924" y="6528137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800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engchucon\Desktop\paypa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9" y="41565"/>
            <a:ext cx="1201016" cy="39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392534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paypa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9" y="41565"/>
            <a:ext cx="1201016" cy="39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7866130"/>
              </p:ext>
            </p:extLst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712" y="6400800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09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Wengchucon\Desktop\paypa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9" y="41565"/>
            <a:ext cx="1201016" cy="39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cloud\drive\websites\ppttemplate\ppt\logo-ppttemplate.png">
            <a:hlinkClick r:id="rId5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312" y="6356037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dirty="0" smtClean="0">
                <a:solidFill>
                  <a:schemeClr val="bg1"/>
                </a:solidFill>
              </a:rPr>
              <a:t>You can download this template from</a:t>
            </a:r>
          </a:p>
          <a:p>
            <a:pPr marL="0" indent="0" algn="ctr">
              <a:buFontTx/>
              <a:buNone/>
            </a:pPr>
            <a:r>
              <a:rPr lang="en-US" sz="2400" dirty="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dirty="0" smtClean="0">
                <a:solidFill>
                  <a:schemeClr val="bg1"/>
                </a:solidFill>
              </a:rPr>
              <a:t>Follow us on Twitter</a:t>
            </a:r>
            <a:endParaRPr lang="en-US" sz="1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 dirty="0">
                <a:solidFill>
                  <a:schemeClr val="bg1"/>
                </a:solidFill>
                <a:hlinkClick r:id="rId3"/>
              </a:rPr>
              <a:t>@</a:t>
            </a:r>
            <a:r>
              <a:rPr lang="en-US" sz="1600" dirty="0" err="1">
                <a:solidFill>
                  <a:schemeClr val="bg1"/>
                </a:solidFill>
                <a:hlinkClick r:id="rId3"/>
              </a:rPr>
              <a:t>ppttemplatenet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Users\Wengchucon\Desktop\ppttemplat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838" y="6606381"/>
            <a:ext cx="1173162" cy="19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35-payp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35-paypal-with-logo-ppt-template.potx" id="{C9DE8078-FA16-4BD2-9A16-05D99515D4F9}" vid="{DFD0B7A1-D5FE-4CD5-B704-397146701D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20035-paypal</vt:lpstr>
      <vt:lpstr>Presentation Title</vt:lpstr>
      <vt:lpstr>Slide Title</vt:lpstr>
      <vt:lpstr>Slide Title</vt:lpstr>
      <vt:lpstr>Column Chart</vt:lpstr>
      <vt:lpstr>Slide Title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2016-01-27T18:13:08Z</dcterms:created>
  <dcterms:modified xsi:type="dcterms:W3CDTF">2016-01-27T18:15:45Z</dcterms:modified>
</cp:coreProperties>
</file>