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9" r:id="rId4"/>
    <p:sldId id="264" r:id="rId5"/>
    <p:sldId id="258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84" y="12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>
                <a:solidFill>
                  <a:schemeClr val="bg1"/>
                </a:solidFill>
              </a:rPr>
              <a:t>Resources</a:t>
            </a:r>
            <a:endParaRPr lang="en-US" dirty="0">
              <a:solidFill>
                <a:schemeClr val="bg1"/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5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962757792"/>
        <c:axId val="962754528"/>
      </c:barChart>
      <c:catAx>
        <c:axId val="9627577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54528"/>
        <c:crosses val="autoZero"/>
        <c:auto val="1"/>
        <c:lblAlgn val="ctr"/>
        <c:lblOffset val="100"/>
        <c:noMultiLvlLbl val="0"/>
      </c:catAx>
      <c:valAx>
        <c:axId val="962754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577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22B22-81B2-426B-B13F-917D5E416A93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0819A-7291-4B76-8FE1-C8D3FE5A56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611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0" y="1219200"/>
            <a:ext cx="7315200" cy="1066800"/>
          </a:xfrm>
        </p:spPr>
        <p:txBody>
          <a:bodyPr>
            <a:noAutofit/>
          </a:bodyPr>
          <a:lstStyle>
            <a:lvl1pPr algn="ctr">
              <a:defRPr sz="60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95500" y="22860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227434" y="148130"/>
            <a:ext cx="7459365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219199" y="1443835"/>
            <a:ext cx="7459365" cy="5261765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0147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14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thanksgiving&amp;utm_content=0056&amp;utm_campaign=ppt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Wengchucon\Desktop\nike 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825" y="3620037"/>
            <a:ext cx="5807075" cy="324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Wengchucon\Desktop\nike smal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22925"/>
            <a:ext cx="2057400" cy="123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nike smal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22925"/>
            <a:ext cx="2057400" cy="123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Column Chart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5195242"/>
              </p:ext>
            </p:extLst>
          </p:nvPr>
        </p:nvGraphicFramePr>
        <p:xfrm>
          <a:off x="2232025" y="1290638"/>
          <a:ext cx="6413500" cy="427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674" y="6531587"/>
            <a:ext cx="1161288" cy="2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86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Wengchucon\Desktop\nike small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22925"/>
            <a:ext cx="2057400" cy="123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34-nik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34-nike-with-logo-ppt-template.potx" id="{5E79250B-3BBB-409B-A4C2-00650345778D}" vid="{A00242F3-3C18-4621-BDD2-FF6ACB6BDA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Microsoft Himalaya</vt:lpstr>
      <vt:lpstr>Microsoft New Tai Lue</vt:lpstr>
      <vt:lpstr>20034-nike</vt:lpstr>
      <vt:lpstr>Presentation Title</vt:lpstr>
      <vt:lpstr>Slide Title</vt:lpstr>
      <vt:lpstr>Slide Title</vt:lpstr>
      <vt:lpstr>Column Chart</vt:lpstr>
      <vt:lpstr>Slide Title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2016-01-27T18:08:37Z</dcterms:created>
  <dcterms:modified xsi:type="dcterms:W3CDTF">2016-01-27T18:12:30Z</dcterms:modified>
</cp:coreProperties>
</file>