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98800" y="4762500"/>
            <a:ext cx="5867400" cy="762000"/>
          </a:xfrm>
        </p:spPr>
        <p:txBody>
          <a:bodyPr>
            <a:noAutofit/>
          </a:bodyPr>
          <a:lstStyle>
            <a:lvl1pPr algn="ctr">
              <a:defRPr sz="44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2200" y="5524500"/>
            <a:ext cx="4827608" cy="381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5178425"/>
            <a:ext cx="6400800" cy="688975"/>
          </a:xfrm>
        </p:spPr>
        <p:txBody>
          <a:bodyPr anchor="t"/>
          <a:lstStyle>
            <a:lvl1pPr algn="ctr">
              <a:defRPr sz="28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4724400"/>
            <a:ext cx="6400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30999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10-palm-print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20410-palm-print-1</vt:lpstr>
      <vt:lpstr>Security Template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2015-06-03T18:34:57Z</dcterms:created>
  <dcterms:modified xsi:type="dcterms:W3CDTF">2015-06-03T18:35:11Z</dcterms:modified>
</cp:coreProperties>
</file>