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3100" y="5969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3000" y="16637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100" y="9112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8100" y="4572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5" y="4428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032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032" y="66595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07-empty-graph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20407-empty-graph-chalkhand-black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2015-06-03T18:34:02Z</dcterms:created>
  <dcterms:modified xsi:type="dcterms:W3CDTF">2015-06-03T18:34:26Z</dcterms:modified>
</cp:coreProperties>
</file>