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9" r:id="rId4"/>
    <p:sldId id="258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2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990B0-5BEE-466B-853C-9608DB6BC8FB}" type="datetimeFigureOut">
              <a:rPr lang="en-US" smtClean="0"/>
              <a:t>6/3/2015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188CF-D49B-46CE-9D2C-173C289C5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29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t>6/3/2015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43100" y="596900"/>
            <a:ext cx="5257800" cy="1066800"/>
          </a:xfrm>
        </p:spPr>
        <p:txBody>
          <a:bodyPr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3000" y="1663700"/>
            <a:ext cx="4326038" cy="381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52617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4400" y="148130"/>
            <a:ext cx="7772398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914400" y="1443835"/>
            <a:ext cx="7764164" cy="52617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100" y="911225"/>
            <a:ext cx="6515100" cy="1133475"/>
          </a:xfrm>
        </p:spPr>
        <p:txBody>
          <a:bodyPr anchor="t"/>
          <a:lstStyle>
            <a:lvl1pPr algn="l">
              <a:defRPr sz="36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8100" y="457200"/>
            <a:ext cx="6515100" cy="444500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9135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21217"/>
            <a:ext cx="4040188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9135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21217"/>
            <a:ext cx="4041775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ppttemplatenet" TargetMode="External"/><Relationship Id="rId2" Type="http://schemas.openxmlformats.org/officeDocument/2006/relationships/hyperlink" Target="http://ppttemplate.net/?utm_source=ppt&amp;utm_medium=link&amp;utm_term=basic&amp;utm_content=lastslide&amp;utm_campaign=ppt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hyperlink" Target="http://ppttemplate.net/?utm_source=ppt&amp;utm_medium=logo&amp;utm_term=orange&amp;utm_content=0050&amp;utm_campaign=pp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42656">
            <a:off x="6987435" y="4428466"/>
            <a:ext cx="2625709" cy="176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838" y="3016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180268" flipH="1">
            <a:off x="-752191" y="3149365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838" y="665956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9416233" flipH="1">
            <a:off x="-969166" y="516341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032" y="665956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pic>
        <p:nvPicPr>
          <p:cNvPr id="9" name="Picture 2" descr="C:\Users\Wengchucon\Desktop\ahnd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2094">
            <a:off x="-727971" y="3882947"/>
            <a:ext cx="2568576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032" y="665956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50000">
              <a:schemeClr val="accent1"/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 txBox="1">
            <a:spLocks/>
          </p:cNvSpPr>
          <p:nvPr/>
        </p:nvSpPr>
        <p:spPr>
          <a:xfrm>
            <a:off x="228600" y="3581705"/>
            <a:ext cx="8771845" cy="1902255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182880" rIns="91440" bIns="18288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schemeClr val="bg1"/>
                </a:solidFill>
              </a:rPr>
              <a:t>You can download this template from</a:t>
            </a:r>
          </a:p>
          <a:p>
            <a:pPr marL="0" indent="0" algn="ctr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  <a:hlinkClick r:id="rId2"/>
              </a:rPr>
              <a:t>pptTemplate.net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schemeClr val="bg1"/>
                </a:solidFill>
              </a:rPr>
              <a:t>Follow us on Twitter</a:t>
            </a:r>
            <a:endParaRPr lang="en-US" sz="1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chemeClr val="bg1"/>
                </a:solidFill>
                <a:hlinkClick r:id="rId3"/>
              </a:rPr>
              <a:t>@</a:t>
            </a:r>
            <a:r>
              <a:rPr lang="en-US" sz="1600" dirty="0" err="1">
                <a:solidFill>
                  <a:schemeClr val="bg1"/>
                </a:solidFill>
                <a:hlinkClick r:id="rId3"/>
              </a:rPr>
              <a:t>ppttemplatenet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-3629" y="2207360"/>
            <a:ext cx="9144000" cy="1040914"/>
            <a:chOff x="-3629" y="2998906"/>
            <a:chExt cx="9144000" cy="1040914"/>
          </a:xfrm>
        </p:grpSpPr>
        <p:sp>
          <p:nvSpPr>
            <p:cNvPr id="8" name="Rectangle 7"/>
            <p:cNvSpPr/>
            <p:nvPr/>
          </p:nvSpPr>
          <p:spPr>
            <a:xfrm>
              <a:off x="-3629" y="3041313"/>
              <a:ext cx="9144000" cy="956100"/>
            </a:xfrm>
            <a:prstGeom prst="rect">
              <a:avLst/>
            </a:prstGeom>
            <a:gradFill flip="none" rotWithShape="1">
              <a:gsLst>
                <a:gs pos="71000">
                  <a:schemeClr val="bg1"/>
                </a:gs>
                <a:gs pos="0">
                  <a:schemeClr val="bg1">
                    <a:lumMod val="75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457200" y="2998906"/>
              <a:ext cx="853973" cy="1040914"/>
              <a:chOff x="6522100" y="381000"/>
              <a:chExt cx="1250303" cy="1524000"/>
            </a:xfrm>
          </p:grpSpPr>
          <p:sp>
            <p:nvSpPr>
              <p:cNvPr id="10" name="Freeform 9"/>
              <p:cNvSpPr/>
              <p:nvPr userDrawn="1"/>
            </p:nvSpPr>
            <p:spPr>
              <a:xfrm>
                <a:off x="769503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1" name="Isosceles Triangle 10"/>
              <p:cNvSpPr/>
              <p:nvPr userDrawn="1"/>
            </p:nvSpPr>
            <p:spPr>
              <a:xfrm flipV="1">
                <a:off x="6550567" y="381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2" name="Freeform 11"/>
              <p:cNvSpPr/>
              <p:nvPr userDrawn="1"/>
            </p:nvSpPr>
            <p:spPr>
              <a:xfrm flipH="1">
                <a:off x="652210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3" name="Freeform 12"/>
              <p:cNvSpPr/>
              <p:nvPr userDrawn="1"/>
            </p:nvSpPr>
            <p:spPr>
              <a:xfrm flipV="1">
                <a:off x="7695033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4" name="Freeform 13"/>
              <p:cNvSpPr/>
              <p:nvPr userDrawn="1"/>
            </p:nvSpPr>
            <p:spPr>
              <a:xfrm flipH="1" flipV="1">
                <a:off x="6522100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5" name="Isosceles Triangle 14"/>
              <p:cNvSpPr/>
              <p:nvPr userDrawn="1"/>
            </p:nvSpPr>
            <p:spPr>
              <a:xfrm>
                <a:off x="6550567" y="1143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</p:grpSp>
        <p:pic>
          <p:nvPicPr>
            <p:cNvPr id="16" name="Picture 2" descr="E:\cloud\drive\websites\ppttemplate\ppt\logo-ppttemplate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2245" y="3197350"/>
              <a:ext cx="3314701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1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407-empty-graph-chalkhand-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Microsoft Himalaya</vt:lpstr>
      <vt:lpstr>Microsoft New Tai Lue</vt:lpstr>
      <vt:lpstr>20407-empty-graph-chalkhand-black</vt:lpstr>
      <vt:lpstr>Presentation Title</vt:lpstr>
      <vt:lpstr>Slide Title</vt:lpstr>
      <vt:lpstr>Slide Title</vt:lpstr>
      <vt:lpstr>Slide Title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2015-06-03T18:34:02Z</dcterms:created>
  <dcterms:modified xsi:type="dcterms:W3CDTF">2015-06-03T18:34:26Z</dcterms:modified>
</cp:coreProperties>
</file>