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43100" y="5969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3000" y="16637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100" y="911225"/>
            <a:ext cx="65151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8100" y="457200"/>
            <a:ext cx="65151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442656">
            <a:off x="6987435" y="4428466"/>
            <a:ext cx="2625709" cy="176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301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180268" flipH="1">
            <a:off x="-752191" y="3149365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595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416233" flipH="1">
            <a:off x="-969166" y="516341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032" y="66595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094">
            <a:off x="-727971" y="3882947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032" y="66595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407-empty-graph-chalkhand-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20407-empty-graph-chalkhand-black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2015-06-03T18:34:02Z</dcterms:created>
  <dcterms:modified xsi:type="dcterms:W3CDTF">2015-06-03T18:34:26Z</dcterms:modified>
</cp:coreProperties>
</file>