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3100" y="5969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0" y="16637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48130"/>
            <a:ext cx="7772398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443835"/>
            <a:ext cx="7764164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100" y="911225"/>
            <a:ext cx="65151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8100" y="457200"/>
            <a:ext cx="65151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442656">
            <a:off x="6987435" y="4428466"/>
            <a:ext cx="2625709" cy="176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301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180268" flipH="1">
            <a:off x="-752191" y="3149365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838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416233" flipH="1">
            <a:off x="-969166" y="516341"/>
            <a:ext cx="2377207" cy="1686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032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C:\Users\Wengchucon\Desktop\ah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2094">
            <a:off x="-727971" y="3882947"/>
            <a:ext cx="2568576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Wengchucon\Desktop\ppttempla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032" y="6659562"/>
            <a:ext cx="1173162" cy="198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You can download this template from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Follow us on Twitter</a:t>
            </a:r>
            <a:endParaRPr lang="en-US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bg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bg1"/>
                </a:solidFill>
                <a:hlinkClick r:id="rId3"/>
              </a:rPr>
              <a:t>ppttemplatenet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407-empty-graph-chalkhand-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Microsoft Himalaya</vt:lpstr>
      <vt:lpstr>Microsoft New Tai Lue</vt:lpstr>
      <vt:lpstr>20407-empty-graph-chalkhand-black</vt:lpstr>
      <vt:lpstr>Presentation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2015-06-03T18:34:02Z</dcterms:created>
  <dcterms:modified xsi:type="dcterms:W3CDTF">2015-06-03T18:34:26Z</dcterms:modified>
</cp:coreProperties>
</file>