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9" r:id="rId4"/>
    <p:sldId id="258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F22B22-81B2-426B-B13F-917D5E416A93}" type="datetimeFigureOut">
              <a:rPr lang="en-US" smtClean="0"/>
              <a:t>11/2/2013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40819A-7291-4B76-8FE1-C8D3FE5A56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6611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11/2/2013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14400" y="1524000"/>
            <a:ext cx="7315200" cy="1066800"/>
          </a:xfrm>
        </p:spPr>
        <p:txBody>
          <a:bodyPr>
            <a:noAutofit/>
          </a:bodyPr>
          <a:lstStyle>
            <a:lvl1pPr algn="ctr">
              <a:defRPr sz="60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95500" y="2590800"/>
            <a:ext cx="4953000" cy="914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2616" y="304800"/>
            <a:ext cx="6710784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2616" y="1473998"/>
            <a:ext cx="6710784" cy="4275740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01478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14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76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10-market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</TotalTime>
  <Words>66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20010-marketing</vt:lpstr>
      <vt:lpstr>Presentation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Lemuel Conde</dc:creator>
  <cp:lastModifiedBy>Lemuel Conde</cp:lastModifiedBy>
  <cp:revision>2</cp:revision>
  <dcterms:created xsi:type="dcterms:W3CDTF">2013-11-02T04:23:47Z</dcterms:created>
  <dcterms:modified xsi:type="dcterms:W3CDTF">2013-11-02T04:52:33Z</dcterms:modified>
</cp:coreProperties>
</file>