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30400" y="5029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0300" y="60960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100" y="5419725"/>
            <a:ext cx="65151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8100" y="4965700"/>
            <a:ext cx="65151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6987435" y="4428466"/>
            <a:ext cx="2625709" cy="176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04-creative-vision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20404-creative-vision-chalkhand-black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2015-06-03T18:33:34Z</dcterms:created>
  <dcterms:modified xsi:type="dcterms:W3CDTF">2015-06-03T18:33:49Z</dcterms:modified>
</cp:coreProperties>
</file>