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4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6096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100" y="54197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8100" y="49657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5" y="4428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04-creative-vision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20404-creative-vision-chalkhand-black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2015-06-03T18:33:34Z</dcterms:created>
  <dcterms:modified xsi:type="dcterms:W3CDTF">2015-06-03T18:33:49Z</dcterms:modified>
</cp:coreProperties>
</file>