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9" r:id="rId4"/>
    <p:sldId id="258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48" y="11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30400" y="5181600"/>
            <a:ext cx="52578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00300" y="6248400"/>
            <a:ext cx="4326038" cy="381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14400" y="148130"/>
            <a:ext cx="7772398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914400" y="1443835"/>
            <a:ext cx="7764164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8100" y="5495925"/>
            <a:ext cx="6515100" cy="1133475"/>
          </a:xfrm>
        </p:spPr>
        <p:txBody>
          <a:bodyPr anchor="t"/>
          <a:lstStyle>
            <a:lvl1pPr algn="l">
              <a:defRPr sz="3600" b="1" cap="all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8100" y="5041900"/>
            <a:ext cx="6515100" cy="444500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Microsoft New Tai Lue" pitchFamily="34" charset="0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witter.com/ppttemplatenet" TargetMode="External"/><Relationship Id="rId2" Type="http://schemas.openxmlformats.org/officeDocument/2006/relationships/hyperlink" Target="http://ppttemplate.net/?utm_source=ppt&amp;utm_medium=link&amp;utm_term=basic&amp;utm_content=lastslide&amp;utm_campaign=ppt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6.png"/><Relationship Id="rId4" Type="http://schemas.openxmlformats.org/officeDocument/2006/relationships/hyperlink" Target="http://ppttemplate.net/?utm_source=ppt&amp;utm_medium=logo&amp;utm_term=orange&amp;utm_content=0050&amp;utm_campaign=pp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PPTTemplate.net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442656">
            <a:off x="6987434" y="237466"/>
            <a:ext cx="2625709" cy="1767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Wengchucon\Desktop\ppttempla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0838" y="30162"/>
            <a:ext cx="1173162" cy="198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20180268" flipH="1">
            <a:off x="-752191" y="3149365"/>
            <a:ext cx="2377207" cy="1686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Wengchucon\Desktop\ppttempla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82692"/>
            <a:ext cx="1173162" cy="198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19416233" flipH="1">
            <a:off x="-969166" y="516341"/>
            <a:ext cx="2377207" cy="1686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Wengchucon\Desktop\ppttempla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82692"/>
            <a:ext cx="1173162" cy="198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pic>
        <p:nvPicPr>
          <p:cNvPr id="9" name="Picture 2" descr="C:\Users\Wengchucon\Desktop\ahnd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72094">
            <a:off x="-727971" y="3882947"/>
            <a:ext cx="2568576" cy="209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Wengchucon\Desktop\ppttempla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82692"/>
            <a:ext cx="1173162" cy="198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/>
            </a:gs>
            <a:gs pos="100000">
              <a:schemeClr val="tx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"/>
          <p:cNvSpPr txBox="1">
            <a:spLocks/>
          </p:cNvSpPr>
          <p:nvPr/>
        </p:nvSpPr>
        <p:spPr>
          <a:xfrm>
            <a:off x="228600" y="3581705"/>
            <a:ext cx="8771845" cy="1902255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182880" rIns="91440" bIns="18288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schemeClr val="bg1"/>
                </a:solidFill>
              </a:rPr>
              <a:t>You can download this template from</a:t>
            </a:r>
          </a:p>
          <a:p>
            <a:pPr marL="0" indent="0" algn="ctr">
              <a:buFontTx/>
              <a:buNone/>
            </a:pPr>
            <a:r>
              <a:rPr lang="en-US" sz="2400" dirty="0" smtClean="0">
                <a:solidFill>
                  <a:schemeClr val="bg1"/>
                </a:solidFill>
                <a:hlinkClick r:id="rId2"/>
              </a:rPr>
              <a:t>pptTemplate.net</a:t>
            </a:r>
            <a:endParaRPr lang="en-US" sz="2400" dirty="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endParaRPr lang="en-US" sz="2400" dirty="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schemeClr val="bg1"/>
                </a:solidFill>
              </a:rPr>
              <a:t>Follow us on Twitter</a:t>
            </a:r>
            <a:endParaRPr lang="en-US" sz="16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1600" dirty="0">
                <a:solidFill>
                  <a:schemeClr val="bg1"/>
                </a:solidFill>
                <a:hlinkClick r:id="rId3"/>
              </a:rPr>
              <a:t>@</a:t>
            </a:r>
            <a:r>
              <a:rPr lang="en-US" sz="1600" dirty="0" err="1">
                <a:solidFill>
                  <a:schemeClr val="bg1"/>
                </a:solidFill>
                <a:hlinkClick r:id="rId3"/>
              </a:rPr>
              <a:t>ppttemplatenet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-3629" y="2207360"/>
            <a:ext cx="9144000" cy="1040914"/>
            <a:chOff x="-3629" y="2998906"/>
            <a:chExt cx="9144000" cy="1040914"/>
          </a:xfrm>
        </p:grpSpPr>
        <p:sp>
          <p:nvSpPr>
            <p:cNvPr id="8" name="Rectangle 7"/>
            <p:cNvSpPr/>
            <p:nvPr/>
          </p:nvSpPr>
          <p:spPr>
            <a:xfrm>
              <a:off x="-3629" y="3041313"/>
              <a:ext cx="9144000" cy="956100"/>
            </a:xfrm>
            <a:prstGeom prst="rect">
              <a:avLst/>
            </a:prstGeom>
            <a:gradFill flip="none" rotWithShape="1">
              <a:gsLst>
                <a:gs pos="71000">
                  <a:schemeClr val="bg1"/>
                </a:gs>
                <a:gs pos="0">
                  <a:schemeClr val="bg1">
                    <a:lumMod val="75000"/>
                  </a:scheme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457200" y="2998906"/>
              <a:ext cx="853973" cy="1040914"/>
              <a:chOff x="6522100" y="381000"/>
              <a:chExt cx="1250303" cy="1524000"/>
            </a:xfrm>
          </p:grpSpPr>
          <p:sp>
            <p:nvSpPr>
              <p:cNvPr id="10" name="Freeform 9"/>
              <p:cNvSpPr/>
              <p:nvPr userDrawn="1"/>
            </p:nvSpPr>
            <p:spPr>
              <a:xfrm>
                <a:off x="769503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1" name="Isosceles Triangle 10"/>
              <p:cNvSpPr/>
              <p:nvPr userDrawn="1"/>
            </p:nvSpPr>
            <p:spPr>
              <a:xfrm flipV="1">
                <a:off x="6550567" y="381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2" name="Freeform 11"/>
              <p:cNvSpPr/>
              <p:nvPr userDrawn="1"/>
            </p:nvSpPr>
            <p:spPr>
              <a:xfrm flipH="1">
                <a:off x="652210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3" name="Freeform 12"/>
              <p:cNvSpPr/>
              <p:nvPr userDrawn="1"/>
            </p:nvSpPr>
            <p:spPr>
              <a:xfrm flipV="1">
                <a:off x="7695033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4" name="Freeform 13"/>
              <p:cNvSpPr/>
              <p:nvPr userDrawn="1"/>
            </p:nvSpPr>
            <p:spPr>
              <a:xfrm flipH="1" flipV="1">
                <a:off x="6522100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5" name="Isosceles Triangle 14"/>
              <p:cNvSpPr/>
              <p:nvPr userDrawn="1"/>
            </p:nvSpPr>
            <p:spPr>
              <a:xfrm>
                <a:off x="6550567" y="1143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162000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</p:grpSp>
        <p:pic>
          <p:nvPicPr>
            <p:cNvPr id="16" name="Picture 2" descr="E:\cloud\drive\websites\ppttemplate\ppt\logo-ppttemplate.png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92245" y="3197350"/>
              <a:ext cx="3314701" cy="7143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401-teamwork-bulb-chalkhand-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66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Microsoft Himalaya</vt:lpstr>
      <vt:lpstr>Microsoft New Tai Lue</vt:lpstr>
      <vt:lpstr>20401-teamwork-bulb-chalkhand-black</vt:lpstr>
      <vt:lpstr>Presentation Title</vt:lpstr>
      <vt:lpstr>Slide Title</vt:lpstr>
      <vt:lpstr>Slide Title</vt:lpstr>
      <vt:lpstr>Slide Title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2015-06-03T18:32:50Z</dcterms:created>
  <dcterms:modified xsi:type="dcterms:W3CDTF">2015-06-03T18:33:10Z</dcterms:modified>
</cp:coreProperties>
</file>