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8" y="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30400" y="51816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6248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100" y="5495925"/>
            <a:ext cx="65151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8100" y="5041900"/>
            <a:ext cx="65151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6987434" y="237466"/>
            <a:ext cx="2625709" cy="17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01-teamwork-bulb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20401-teamwork-bulb-chalkhand-black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2015-06-03T18:32:50Z</dcterms:created>
  <dcterms:modified xsi:type="dcterms:W3CDTF">2015-06-03T18:33:10Z</dcterms:modified>
</cp:coreProperties>
</file>