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8" y="1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30400" y="4445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0300" y="15113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148130"/>
            <a:ext cx="7772398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443835"/>
            <a:ext cx="7764164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8100" y="822325"/>
            <a:ext cx="6515100" cy="11334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8100" y="368300"/>
            <a:ext cx="6515100" cy="444500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442656">
            <a:off x="6987434" y="237466"/>
            <a:ext cx="2625709" cy="176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838" y="3016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0180268" flipH="1">
            <a:off x="-752191" y="3149365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269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9416233" flipH="1">
            <a:off x="-969166" y="516341"/>
            <a:ext cx="2377207" cy="168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269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C:\Users\Wengchucon\Desktop\ahn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72094">
            <a:off x="-727971" y="3882947"/>
            <a:ext cx="2568576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Wengchucon\Desktop\ppttempl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82692"/>
            <a:ext cx="1173162" cy="19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You can download this template from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Follow us on Twitter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hlinkClick r:id="rId3"/>
              </a:rPr>
              <a:t>@</a:t>
            </a:r>
            <a:r>
              <a:rPr lang="en-US" sz="1600" dirty="0" err="1">
                <a:solidFill>
                  <a:schemeClr val="bg1"/>
                </a:solidFill>
                <a:hlinkClick r:id="rId3"/>
              </a:rPr>
              <a:t>ppttemplatenet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398-innovation-bulb-chalkhand-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20398-innovation-bulb-chalkhand-black</vt:lpstr>
      <vt:lpstr>Presentation Title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2015-06-03T18:31:59Z</dcterms:created>
  <dcterms:modified xsi:type="dcterms:W3CDTF">2015-06-03T18:32:30Z</dcterms:modified>
</cp:coreProperties>
</file>