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8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30400" y="4445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5113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8223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8100" y="3683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4" y="237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269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98-innovation-bulb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20398-innovation-bulb-chalkhand-black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2015-06-03T18:31:59Z</dcterms:created>
  <dcterms:modified xsi:type="dcterms:W3CDTF">2015-06-03T18:32:30Z</dcterms:modified>
</cp:coreProperties>
</file>