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48" y="11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200400" y="3048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83000" y="13716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0" y="148130"/>
            <a:ext cx="7772398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14400" y="1443835"/>
            <a:ext cx="7764164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2700" y="530225"/>
            <a:ext cx="6515100" cy="1133475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2700" y="76200"/>
            <a:ext cx="6515100" cy="44450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442656">
            <a:off x="7197118" y="1061005"/>
            <a:ext cx="2387008" cy="1606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3016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180268" flipH="1">
            <a:off x="-752191" y="3149365"/>
            <a:ext cx="2377207" cy="168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665956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19416233" flipH="1">
            <a:off x="-969166" y="516341"/>
            <a:ext cx="2377207" cy="168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665956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C:\Users\Wengchucon\Desktop\ahnd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72094">
            <a:off x="-727971" y="3882947"/>
            <a:ext cx="2568576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6669813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You can download this template from</a:t>
            </a: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Follow us on Twitter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 dirty="0">
                <a:solidFill>
                  <a:schemeClr val="bg1"/>
                </a:solidFill>
                <a:hlinkClick r:id="rId3"/>
              </a:rPr>
              <a:t>@</a:t>
            </a:r>
            <a:r>
              <a:rPr lang="en-US" sz="1600" dirty="0" err="1">
                <a:solidFill>
                  <a:schemeClr val="bg1"/>
                </a:solidFill>
                <a:hlinkClick r:id="rId3"/>
              </a:rPr>
              <a:t>ppttemplatenet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395-progress-chalkhand-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Microsoft Himalaya</vt:lpstr>
      <vt:lpstr>Microsoft New Tai Lue</vt:lpstr>
      <vt:lpstr>20395-progress-chalkhand-black</vt:lpstr>
      <vt:lpstr>Presentation Title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2015-06-03T18:31:37Z</dcterms:created>
  <dcterms:modified xsi:type="dcterms:W3CDTF">2015-06-03T18:31:44Z</dcterms:modified>
</cp:coreProperties>
</file>