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00400" y="3048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3000" y="13716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700" y="5302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2700" y="762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7197118" y="1061005"/>
            <a:ext cx="2387008" cy="160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595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6669813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95-progress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20395-progress-chalkhand-black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2015-06-03T18:31:37Z</dcterms:created>
  <dcterms:modified xsi:type="dcterms:W3CDTF">2015-06-03T18:31:44Z</dcterms:modified>
</cp:coreProperties>
</file>