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6800" y="43307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89400" y="53975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0" y="4568825"/>
            <a:ext cx="55245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0" y="4114800"/>
            <a:ext cx="55245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 flipH="1">
            <a:off x="-288011" y="4215812"/>
            <a:ext cx="2455916" cy="160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301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69813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92-brainstorming-success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20392-brainstorming-success-chalkhand-black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2015-06-03T18:30:42Z</dcterms:created>
  <dcterms:modified xsi:type="dcterms:W3CDTF">2015-06-03T18:30:54Z</dcterms:modified>
</cp:coreProperties>
</file>