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9400" y="43434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54102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05325"/>
            <a:ext cx="66294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4051300"/>
            <a:ext cx="66294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7256346" y="4028593"/>
            <a:ext cx="2321396" cy="160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90-key-chalkhand-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20390-key-chalkhand-white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2015-06-03T18:29:38Z</dcterms:created>
  <dcterms:modified xsi:type="dcterms:W3CDTF">2015-06-03T18:29:54Z</dcterms:modified>
</cp:coreProperties>
</file>