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9900" y="1066800"/>
            <a:ext cx="8182570" cy="1221640"/>
          </a:xfrm>
        </p:spPr>
        <p:txBody>
          <a:bodyPr>
            <a:normAutofit/>
          </a:bodyPr>
          <a:lstStyle>
            <a:lvl1pPr algn="ctr">
              <a:defRPr sz="5400" i="1" baseline="0">
                <a:solidFill>
                  <a:srgbClr val="FF0000"/>
                </a:solidFill>
                <a:latin typeface="Georgia" pitchFamily="18" charset="0"/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286000"/>
            <a:ext cx="64008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C0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rgbClr val="FF0000"/>
                </a:solidFill>
              </a:defRPr>
            </a:lvl1pPr>
            <a:lvl2pPr>
              <a:defRPr>
                <a:solidFill>
                  <a:srgbClr val="FF0000"/>
                </a:solidFill>
              </a:defRPr>
            </a:lvl2pPr>
            <a:lvl3pPr>
              <a:defRPr>
                <a:solidFill>
                  <a:srgbClr val="FF0000"/>
                </a:solidFill>
              </a:defRPr>
            </a:lvl3pPr>
            <a:lvl4pPr>
              <a:defRPr>
                <a:solidFill>
                  <a:srgbClr val="FF0000"/>
                </a:solidFill>
              </a:defRPr>
            </a:lvl4pPr>
            <a:lvl5pPr>
              <a:defRPr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152400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rgbClr val="FF0000"/>
                </a:solidFill>
              </a:defRPr>
            </a:lvl1pPr>
            <a:lvl2pPr>
              <a:defRPr>
                <a:solidFill>
                  <a:srgbClr val="FF0000"/>
                </a:solidFill>
              </a:defRPr>
            </a:lvl2pPr>
            <a:lvl3pPr>
              <a:defRPr>
                <a:solidFill>
                  <a:srgbClr val="FF0000"/>
                </a:solidFill>
              </a:defRPr>
            </a:lvl3pPr>
            <a:lvl4pPr>
              <a:defRPr>
                <a:solidFill>
                  <a:srgbClr val="FF0000"/>
                </a:solidFill>
              </a:defRPr>
            </a:lvl4pPr>
            <a:lvl5pPr>
              <a:defRPr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C000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0000"/>
                </a:solidFill>
              </a:defRPr>
            </a:lvl1pPr>
            <a:lvl2pPr>
              <a:defRPr sz="2400">
                <a:solidFill>
                  <a:srgbClr val="FF0000"/>
                </a:solidFill>
              </a:defRPr>
            </a:lvl2pPr>
            <a:lvl3pPr>
              <a:defRPr sz="2000">
                <a:solidFill>
                  <a:srgbClr val="FF0000"/>
                </a:solidFill>
              </a:defRPr>
            </a:lvl3pPr>
            <a:lvl4pPr>
              <a:defRPr sz="1800">
                <a:solidFill>
                  <a:srgbClr val="FF0000"/>
                </a:solidFill>
              </a:defRPr>
            </a:lvl4pPr>
            <a:lvl5pPr>
              <a:defRPr sz="1800">
                <a:solidFill>
                  <a:srgbClr val="FF0000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0000"/>
                </a:solidFill>
              </a:defRPr>
            </a:lvl1pPr>
            <a:lvl2pPr>
              <a:defRPr sz="2400">
                <a:solidFill>
                  <a:srgbClr val="FF0000"/>
                </a:solidFill>
              </a:defRPr>
            </a:lvl2pPr>
            <a:lvl3pPr>
              <a:defRPr sz="2000">
                <a:solidFill>
                  <a:srgbClr val="FF0000"/>
                </a:solidFill>
              </a:defRPr>
            </a:lvl3pPr>
            <a:lvl4pPr>
              <a:defRPr sz="1800">
                <a:solidFill>
                  <a:srgbClr val="FF0000"/>
                </a:solidFill>
              </a:defRPr>
            </a:lvl4pPr>
            <a:lvl5pPr>
              <a:defRPr sz="1800">
                <a:solidFill>
                  <a:srgbClr val="FF0000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rgbClr val="FF0000"/>
                </a:solidFill>
              </a:defRPr>
            </a:lvl1pPr>
            <a:lvl2pPr>
              <a:defRPr sz="2000">
                <a:solidFill>
                  <a:srgbClr val="FF0000"/>
                </a:solidFill>
              </a:defRPr>
            </a:lvl2pPr>
            <a:lvl3pPr>
              <a:defRPr sz="1800">
                <a:solidFill>
                  <a:srgbClr val="FF0000"/>
                </a:solidFill>
              </a:defRPr>
            </a:lvl3pPr>
            <a:lvl4pPr>
              <a:defRPr sz="1600">
                <a:solidFill>
                  <a:srgbClr val="FF0000"/>
                </a:solidFill>
              </a:defRPr>
            </a:lvl4pPr>
            <a:lvl5pPr>
              <a:defRPr sz="1600">
                <a:solidFill>
                  <a:srgbClr val="FF000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rgbClr val="FF0000"/>
                </a:solidFill>
              </a:defRPr>
            </a:lvl1pPr>
            <a:lvl2pPr>
              <a:defRPr sz="2000">
                <a:solidFill>
                  <a:srgbClr val="FF0000"/>
                </a:solidFill>
              </a:defRPr>
            </a:lvl2pPr>
            <a:lvl3pPr>
              <a:defRPr sz="1800">
                <a:solidFill>
                  <a:srgbClr val="FF0000"/>
                </a:solidFill>
              </a:defRPr>
            </a:lvl3pPr>
            <a:lvl4pPr>
              <a:defRPr sz="1600">
                <a:solidFill>
                  <a:srgbClr val="FF0000"/>
                </a:solidFill>
              </a:defRPr>
            </a:lvl4pPr>
            <a:lvl5pPr>
              <a:defRPr sz="1600">
                <a:solidFill>
                  <a:srgbClr val="FF000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FF0000"/>
                </a:solidFill>
              </a:defRPr>
            </a:lvl1pPr>
            <a:lvl2pPr>
              <a:defRPr sz="2800">
                <a:solidFill>
                  <a:srgbClr val="FF0000"/>
                </a:solidFill>
              </a:defRPr>
            </a:lvl2pPr>
            <a:lvl3pPr>
              <a:defRPr sz="2400">
                <a:solidFill>
                  <a:srgbClr val="FF0000"/>
                </a:solidFill>
              </a:defRPr>
            </a:lvl3pPr>
            <a:lvl4pPr>
              <a:defRPr sz="2000">
                <a:solidFill>
                  <a:srgbClr val="FF0000"/>
                </a:solidFill>
              </a:defRPr>
            </a:lvl4pPr>
            <a:lvl5pPr>
              <a:defRPr sz="2000">
                <a:solidFill>
                  <a:srgbClr val="FF000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FF00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C000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rgbClr val="FF0000"/>
                </a:solidFill>
              </a:defRPr>
            </a:lvl1pPr>
            <a:lvl2pPr>
              <a:defRPr>
                <a:solidFill>
                  <a:srgbClr val="FF0000"/>
                </a:solidFill>
              </a:defRPr>
            </a:lvl2pPr>
            <a:lvl3pPr>
              <a:defRPr>
                <a:solidFill>
                  <a:srgbClr val="FF0000"/>
                </a:solidFill>
              </a:defRPr>
            </a:lvl3pPr>
            <a:lvl4pPr>
              <a:defRPr>
                <a:solidFill>
                  <a:srgbClr val="FF0000"/>
                </a:solidFill>
              </a:defRPr>
            </a:lvl4pPr>
            <a:lvl5pPr>
              <a:defRPr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rgbClr val="FF0000"/>
                </a:solidFill>
              </a:defRPr>
            </a:lvl1pPr>
            <a:lvl2pPr>
              <a:defRPr>
                <a:solidFill>
                  <a:srgbClr val="FF0000"/>
                </a:solidFill>
              </a:defRPr>
            </a:lvl2pPr>
            <a:lvl3pPr>
              <a:defRPr>
                <a:solidFill>
                  <a:srgbClr val="FF0000"/>
                </a:solidFill>
              </a:defRPr>
            </a:lvl3pPr>
            <a:lvl4pPr>
              <a:defRPr>
                <a:solidFill>
                  <a:srgbClr val="FF0000"/>
                </a:solidFill>
              </a:defRPr>
            </a:lvl4pPr>
            <a:lvl5pPr>
              <a:defRPr>
                <a:solidFill>
                  <a:srgbClr val="FF000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FF0000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FF0000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rgbClr val="FF0000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rgbClr val="FF0000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rgbClr val="FF0000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004-chemistry-pp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oneria Script Demo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20004-chemistry-ppt-template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2013-11-05T08:40:20Z</dcterms:created>
  <dcterms:modified xsi:type="dcterms:W3CDTF">2013-11-05T08:45:27Z</dcterms:modified>
</cp:coreProperties>
</file>