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8" y="1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9400" y="4343400"/>
            <a:ext cx="6019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54102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05325"/>
            <a:ext cx="66294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4051300"/>
            <a:ext cx="66294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>
            <a:off x="7256346" y="4028593"/>
            <a:ext cx="2321396" cy="1606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06381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06381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416233" flipH="1">
            <a:off x="-969166" y="516341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06381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6606381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389-key-chalkhand-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20389-key-chalkhand-black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2015-06-03T18:27:05Z</dcterms:created>
  <dcterms:modified xsi:type="dcterms:W3CDTF">2015-06-03T18:27:31Z</dcterms:modified>
</cp:coreProperties>
</file>