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01800" y="5232400"/>
            <a:ext cx="5715000" cy="1066800"/>
          </a:xfr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1" y="6299200"/>
            <a:ext cx="4548673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48130"/>
            <a:ext cx="830579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10092" y="1443835"/>
            <a:ext cx="8296825" cy="5261765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665787"/>
            <a:ext cx="6553200" cy="1166813"/>
          </a:xfrm>
        </p:spPr>
        <p:txBody>
          <a:bodyPr anchor="t"/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5232400"/>
            <a:ext cx="6553200" cy="43338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876800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876800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53862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2400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53862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78800" cy="1143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>
              <a:lumMod val="75000"/>
              <a:lumOff val="2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pttemplatenet" TargetMode="External"/><Relationship Id="rId2" Type="http://schemas.openxmlformats.org/officeDocument/2006/relationships/hyperlink" Target="http://ppttemplate.net/?utm_source=ppt&amp;utm_medium=link&amp;utm_term=basic&amp;utm_content=lastslide&amp;utm_campaign=pp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hyperlink" Target="http://ppttemplate.net/?utm_source=ppt&amp;utm_medium=logo&amp;utm_term=orange&amp;utm_content=0050&amp;utm_campaign=p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81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5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75" y="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5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50000">
              <a:schemeClr val="accent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>
          <a:xfrm>
            <a:off x="228600" y="3581705"/>
            <a:ext cx="8771845" cy="1902255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182880" rIns="91440" bIns="18288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600" smtClean="0">
                <a:solidFill>
                  <a:schemeClr val="bg1"/>
                </a:solidFill>
              </a:rPr>
              <a:t>You can download this template from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schemeClr val="bg1"/>
                </a:solidFill>
                <a:hlinkClick r:id="rId2"/>
              </a:rPr>
              <a:t>pptTemplate.net</a:t>
            </a:r>
            <a:endParaRPr lang="en-US" sz="240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schemeClr val="bg1"/>
                </a:solidFill>
              </a:rPr>
              <a:t>Follow us on Twitter</a:t>
            </a:r>
            <a:endParaRPr lang="en-US" sz="160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hlinkClick r:id="rId3"/>
              </a:rPr>
              <a:t>@ppttemplatenet</a:t>
            </a:r>
            <a:r>
              <a:rPr lang="en-US" sz="160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3629" y="2207360"/>
            <a:ext cx="9144000" cy="1040914"/>
            <a:chOff x="-3629" y="2998906"/>
            <a:chExt cx="9144000" cy="1040914"/>
          </a:xfrm>
        </p:grpSpPr>
        <p:sp>
          <p:nvSpPr>
            <p:cNvPr id="8" name="Rectangle 7"/>
            <p:cNvSpPr/>
            <p:nvPr/>
          </p:nvSpPr>
          <p:spPr>
            <a:xfrm>
              <a:off x="-3629" y="3041313"/>
              <a:ext cx="9144000" cy="956100"/>
            </a:xfrm>
            <a:prstGeom prst="rect">
              <a:avLst/>
            </a:prstGeom>
            <a:gradFill flip="none" rotWithShape="1">
              <a:gsLst>
                <a:gs pos="71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57200" y="2998906"/>
              <a:ext cx="853973" cy="1040914"/>
              <a:chOff x="6522100" y="381000"/>
              <a:chExt cx="1250303" cy="1524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769503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1" name="Isosceles Triangle 10"/>
              <p:cNvSpPr/>
              <p:nvPr userDrawn="1"/>
            </p:nvSpPr>
            <p:spPr>
              <a:xfrm flipV="1">
                <a:off x="6550567" y="381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2" name="Freeform 11"/>
              <p:cNvSpPr/>
              <p:nvPr userDrawn="1"/>
            </p:nvSpPr>
            <p:spPr>
              <a:xfrm flipH="1">
                <a:off x="652210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Freeform 12"/>
              <p:cNvSpPr/>
              <p:nvPr userDrawn="1"/>
            </p:nvSpPr>
            <p:spPr>
              <a:xfrm flipV="1">
                <a:off x="7695033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Freeform 13"/>
              <p:cNvSpPr/>
              <p:nvPr userDrawn="1"/>
            </p:nvSpPr>
            <p:spPr>
              <a:xfrm flipH="1" flipV="1">
                <a:off x="6522100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Isosceles Triangle 14"/>
              <p:cNvSpPr/>
              <p:nvPr userDrawn="1"/>
            </p:nvSpPr>
            <p:spPr>
              <a:xfrm>
                <a:off x="6550567" y="1143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  <p:pic>
          <p:nvPicPr>
            <p:cNvPr id="16" name="Picture 2" descr="E:\cloud\drive\websites\ppttemplate\ppt\logo-ppttemplate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245" y="3197350"/>
              <a:ext cx="3314701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1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386-ipad-grow-chalkhand-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20041-iphone-ppt-template</Template>
  <TotalTime>0</TotalTime>
  <Words>66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Microsoft Himalaya</vt:lpstr>
      <vt:lpstr>Microsoft New Tai Lue</vt:lpstr>
      <vt:lpstr>20386-ipad-grow-chalkhand-black</vt:lpstr>
      <vt:lpstr>Presentation Title</vt:lpstr>
      <vt:lpstr>Slide Title</vt:lpstr>
      <vt:lpstr>Slide Title</vt:lpstr>
      <vt:lpstr>Slide Title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2015-06-03T18:24:59Z</dcterms:created>
  <dcterms:modified xsi:type="dcterms:W3CDTF">2015-06-03T18:25:13Z</dcterms:modified>
</cp:coreProperties>
</file>