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01800" y="5232400"/>
            <a:ext cx="57150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1" y="6299200"/>
            <a:ext cx="4548673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48130"/>
            <a:ext cx="8305799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0092" y="1443835"/>
            <a:ext cx="8296825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665787"/>
            <a:ext cx="6553200" cy="1166813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232400"/>
            <a:ext cx="6553200" cy="433387"/>
          </a:xfrm>
        </p:spPr>
        <p:txBody>
          <a:bodyPr anchor="b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53862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53862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788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75000"/>
              <a:lumOff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75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386-ipad-grow-chalkhand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20041-iphone-ppt-template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20386-ipad-grow-chalkhand-black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2015-06-03T18:24:59Z</dcterms:created>
  <dcterms:modified xsi:type="dcterms:W3CDTF">2015-06-03T18:25:13Z</dcterms:modified>
</cp:coreProperties>
</file>