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62100" y="965200"/>
            <a:ext cx="6019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95500" y="2108200"/>
            <a:ext cx="49530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0" y="1368425"/>
            <a:ext cx="69342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0" y="914400"/>
            <a:ext cx="69342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148130"/>
            <a:ext cx="7696200" cy="1143000"/>
          </a:xfrm>
        </p:spPr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914565" y="1443835"/>
            <a:ext cx="7916239" cy="5261765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81-various-vegetables-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20381-various-vegetables-01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2015-06-03T18:22:00Z</dcterms:created>
  <dcterms:modified xsi:type="dcterms:W3CDTF">2015-06-03T18:22:15Z</dcterms:modified>
</cp:coreProperties>
</file>