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256" r:id="rId2"/>
    <p:sldId id="257" r:id="rId3"/>
    <p:sldId id="259" r:id="rId4"/>
    <p:sldId id="258" r:id="rId5"/>
    <p:sldId id="263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E8E00"/>
    <a:srgbClr val="DE7400"/>
    <a:srgbClr val="4E863A"/>
    <a:srgbClr val="6BA42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 varScale="1">
        <p:scale>
          <a:sx n="66" d="100"/>
          <a:sy n="66" d="100"/>
        </p:scale>
        <p:origin x="90" y="120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howGuides="1">
      <p:cViewPr varScale="1">
        <p:scale>
          <a:sx n="56" d="100"/>
          <a:sy n="56" d="100"/>
        </p:scale>
        <p:origin x="-2874" y="-84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A990B0-5BEE-466B-853C-9608DB6BC8FB}" type="datetimeFigureOut">
              <a:rPr lang="en-US" smtClean="0"/>
              <a:t>6/3/2015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4C188CF-D49B-46CE-9D2C-173C289C5C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252936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45B8DFF-3B96-41A0-9B28-6E55A2E48E01}" type="datetimeFigureOut">
              <a:rPr lang="en-US" smtClean="0"/>
              <a:t>6/3/2015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6DAC6CA-E053-4EC7-B801-A64BBB9841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27176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3124200" y="4610100"/>
            <a:ext cx="6019800" cy="1066800"/>
          </a:xfrm>
        </p:spPr>
        <p:txBody>
          <a:bodyPr>
            <a:noAutofit/>
          </a:bodyPr>
          <a:lstStyle>
            <a:lvl1pPr algn="ctr">
              <a:defRPr sz="4800" baseline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en-US" dirty="0" smtClean="0"/>
              <a:t>Your Master Title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657600" y="5753100"/>
            <a:ext cx="4953000" cy="3810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6/3/2015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6/3/2015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6/3/2015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6/3/2015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8130"/>
            <a:ext cx="8229600" cy="1143000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8965" y="1443835"/>
            <a:ext cx="8229600" cy="5261765"/>
          </a:xfrm>
        </p:spPr>
        <p:txBody>
          <a:bodyPr/>
          <a:lstStyle>
            <a:lvl1pPr>
              <a:defRPr sz="28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6/3/2015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6/3/2015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1143000" y="148130"/>
            <a:ext cx="7696200" cy="1143000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914565" y="1443835"/>
            <a:ext cx="7916239" cy="5261765"/>
          </a:xfrm>
        </p:spPr>
        <p:txBody>
          <a:bodyPr/>
          <a:lstStyle>
            <a:lvl1pPr>
              <a:defRPr sz="28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9800" y="4962525"/>
            <a:ext cx="6934200" cy="1133475"/>
          </a:xfrm>
        </p:spPr>
        <p:txBody>
          <a:bodyPr anchor="t"/>
          <a:lstStyle>
            <a:lvl1pPr algn="r">
              <a:defRPr sz="3600" b="1" cap="all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09800" y="4508500"/>
            <a:ext cx="6934200" cy="444500"/>
          </a:xfrm>
        </p:spPr>
        <p:txBody>
          <a:bodyPr anchor="b">
            <a:normAutofit/>
          </a:bodyPr>
          <a:lstStyle>
            <a:lvl1pPr marL="0" indent="0" algn="r">
              <a:buNone/>
              <a:defRPr sz="18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6/3/2015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>
              <a:defRPr sz="2400"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>
              <a:defRPr sz="2000"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>
              <a:defRPr sz="1800"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>
              <a:defRPr sz="1800"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>
              <a:defRPr sz="2400"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>
              <a:defRPr sz="2000"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>
              <a:defRPr sz="1800"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>
              <a:defRPr sz="1800"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6/3/2015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8130"/>
            <a:ext cx="8229600" cy="1143000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91355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221217"/>
            <a:ext cx="4040188" cy="3798583"/>
          </a:xfrm>
        </p:spPr>
        <p:txBody>
          <a:bodyPr/>
          <a:lstStyle>
            <a:lvl1pPr>
              <a:defRPr sz="24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>
              <a:defRPr sz="2000"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>
              <a:defRPr sz="1800"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>
              <a:defRPr sz="1600"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>
              <a:defRPr sz="1600"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91355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221217"/>
            <a:ext cx="4041775" cy="3798583"/>
          </a:xfrm>
        </p:spPr>
        <p:txBody>
          <a:bodyPr/>
          <a:lstStyle>
            <a:lvl1pPr>
              <a:defRPr sz="24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>
              <a:defRPr sz="2000"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>
              <a:defRPr sz="1800"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>
              <a:defRPr sz="1600"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>
              <a:defRPr sz="1600"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6/3/2015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6/3/2015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6/3/2015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>
              <a:defRPr sz="2800"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>
              <a:defRPr sz="2400"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>
              <a:defRPr sz="2000"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>
              <a:defRPr sz="2000"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6/3/2015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6/3/2015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b="1" kern="1200">
          <a:solidFill>
            <a:schemeClr val="tx1">
              <a:lumMod val="85000"/>
              <a:lumOff val="15000"/>
            </a:schemeClr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Microsoft New Tai Lue" pitchFamily="34" charset="0"/>
          <a:ea typeface="Microsoft Himalaya" pitchFamily="2" charset="0"/>
          <a:cs typeface="Microsoft New Tai Lue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>
              <a:lumMod val="85000"/>
              <a:lumOff val="15000"/>
            </a:schemeClr>
          </a:solidFill>
          <a:latin typeface="Microsoft New Tai Lue" pitchFamily="34" charset="0"/>
          <a:ea typeface="+mn-ea"/>
          <a:cs typeface="Microsoft New Tai Lue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>
              <a:lumMod val="85000"/>
              <a:lumOff val="15000"/>
            </a:schemeClr>
          </a:solidFill>
          <a:latin typeface="Microsoft New Tai Lue" pitchFamily="34" charset="0"/>
          <a:ea typeface="+mn-ea"/>
          <a:cs typeface="Microsoft New Tai Lue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>
              <a:lumMod val="85000"/>
              <a:lumOff val="15000"/>
            </a:schemeClr>
          </a:solidFill>
          <a:latin typeface="Microsoft New Tai Lue" pitchFamily="34" charset="0"/>
          <a:ea typeface="+mn-ea"/>
          <a:cs typeface="Microsoft New Tai Lue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>
              <a:lumMod val="85000"/>
              <a:lumOff val="15000"/>
            </a:schemeClr>
          </a:solidFill>
          <a:latin typeface="Microsoft New Tai Lue" pitchFamily="34" charset="0"/>
          <a:ea typeface="+mn-ea"/>
          <a:cs typeface="Microsoft New Tai Lue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>
              <a:lumMod val="85000"/>
              <a:lumOff val="15000"/>
            </a:schemeClr>
          </a:solidFill>
          <a:latin typeface="Microsoft New Tai Lue" pitchFamily="34" charset="0"/>
          <a:ea typeface="+mn-ea"/>
          <a:cs typeface="Microsoft New Tai Lue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ppt&amp;utm_content=NNNN&amp;utm_campaign=ppt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ppt&amp;utm_content=NNNN&amp;utm_campaign=ppt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ppt&amp;utm_content=NNNN&amp;utm_campaign=ppt" TargetMode="Externa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ppt&amp;utm_content=NNNN&amp;utm_campaign=ppt" TargetMode="Externa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twitter.com/ppttemplatenet" TargetMode="External"/><Relationship Id="rId2" Type="http://schemas.openxmlformats.org/officeDocument/2006/relationships/hyperlink" Target="http://ppttemplate.net/" TargetMode="External"/><Relationship Id="rId1" Type="http://schemas.openxmlformats.org/officeDocument/2006/relationships/slideLayout" Target="../slideLayouts/slideLayout8.xml"/><Relationship Id="rId5" Type="http://schemas.openxmlformats.org/officeDocument/2006/relationships/image" Target="../media/image4.png"/><Relationship Id="rId4" Type="http://schemas.openxmlformats.org/officeDocument/2006/relationships/hyperlink" Target="http://ppttemplate.net/?utm_source=ppt&amp;utm_medium=logo&amp;utm_term=orange&amp;utm_content=0050&amp;utm_campaign=ppt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Presentation Title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PPTTemplate.net</a:t>
            </a:r>
            <a:endParaRPr lang="en-US" dirty="0"/>
          </a:p>
        </p:txBody>
      </p:sp>
      <p:pic>
        <p:nvPicPr>
          <p:cNvPr id="6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76181" y="6606315"/>
            <a:ext cx="1167819" cy="2516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Slide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  <a:p>
            <a:endParaRPr lang="en-US" smtClean="0"/>
          </a:p>
          <a:p>
            <a:endParaRPr lang="en-US" dirty="0"/>
          </a:p>
        </p:txBody>
      </p:sp>
      <p:pic>
        <p:nvPicPr>
          <p:cNvPr id="7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632073"/>
            <a:ext cx="1167819" cy="2516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Slide Title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</p:txBody>
      </p:sp>
      <p:pic>
        <p:nvPicPr>
          <p:cNvPr id="6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76181" y="6630999"/>
            <a:ext cx="1167819" cy="2516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Product A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</a:p>
          <a:p>
            <a:r>
              <a:rPr lang="en-US" smtClean="0"/>
              <a:t>Feature 4</a:t>
            </a:r>
            <a:endParaRPr lang="en-US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smtClean="0"/>
              <a:t>Product B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</a:p>
          <a:p>
            <a:r>
              <a:rPr lang="en-US" smtClean="0"/>
              <a:t>Feature 4</a:t>
            </a:r>
            <a:endParaRPr lang="en-US"/>
          </a:p>
        </p:txBody>
      </p:sp>
      <p:pic>
        <p:nvPicPr>
          <p:cNvPr id="9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632073"/>
            <a:ext cx="1167819" cy="2516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0783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tx2"/>
            </a:gs>
            <a:gs pos="50000">
              <a:schemeClr val="accent1"/>
            </a:gs>
            <a:gs pos="100000">
              <a:schemeClr val="tx2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1"/>
          <p:cNvSpPr txBox="1">
            <a:spLocks/>
          </p:cNvSpPr>
          <p:nvPr/>
        </p:nvSpPr>
        <p:spPr>
          <a:xfrm>
            <a:off x="228600" y="3581705"/>
            <a:ext cx="8771845" cy="1902255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182880" rIns="91440" bIns="182880" rtlCol="0">
            <a:normAutofit fontScale="925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z="1600" dirty="0" smtClean="0">
                <a:solidFill>
                  <a:schemeClr val="bg1"/>
                </a:solidFill>
              </a:rPr>
              <a:t>You can download this template from</a:t>
            </a:r>
          </a:p>
          <a:p>
            <a:pPr marL="0" indent="0" algn="ctr">
              <a:buFontTx/>
              <a:buNone/>
            </a:pPr>
            <a:r>
              <a:rPr lang="en-US" sz="2400" dirty="0" smtClean="0">
                <a:solidFill>
                  <a:schemeClr val="bg1"/>
                </a:solidFill>
                <a:hlinkClick r:id="rId2"/>
              </a:rPr>
              <a:t>pptTemplate.net</a:t>
            </a:r>
            <a:endParaRPr lang="en-US" sz="2400" dirty="0" smtClean="0">
              <a:solidFill>
                <a:schemeClr val="bg1"/>
              </a:solidFill>
            </a:endParaRPr>
          </a:p>
          <a:p>
            <a:pPr marL="0" indent="0" algn="ctr">
              <a:buFontTx/>
              <a:buNone/>
            </a:pPr>
            <a:endParaRPr lang="en-US" sz="2400" dirty="0" smtClean="0">
              <a:solidFill>
                <a:schemeClr val="bg1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dirty="0" smtClean="0">
                <a:solidFill>
                  <a:schemeClr val="bg1"/>
                </a:solidFill>
              </a:rPr>
              <a:t>Follow us on Twitter</a:t>
            </a:r>
            <a:endParaRPr lang="en-US" sz="1600" dirty="0">
              <a:solidFill>
                <a:schemeClr val="bg1"/>
              </a:solidFill>
            </a:endParaRPr>
          </a:p>
          <a:p>
            <a:pPr marL="0" indent="0" algn="ctr">
              <a:buNone/>
            </a:pPr>
            <a:r>
              <a:rPr lang="en-US" sz="1600" dirty="0">
                <a:solidFill>
                  <a:schemeClr val="bg1"/>
                </a:solidFill>
                <a:hlinkClick r:id="rId3"/>
              </a:rPr>
              <a:t>@</a:t>
            </a:r>
            <a:r>
              <a:rPr lang="en-US" sz="1600" dirty="0" err="1">
                <a:solidFill>
                  <a:schemeClr val="bg1"/>
                </a:solidFill>
                <a:hlinkClick r:id="rId3"/>
              </a:rPr>
              <a:t>ppttemplatenet</a:t>
            </a:r>
            <a:r>
              <a:rPr lang="en-US" sz="1600" dirty="0">
                <a:solidFill>
                  <a:schemeClr val="bg1"/>
                </a:solidFill>
              </a:rPr>
              <a:t> </a:t>
            </a:r>
          </a:p>
        </p:txBody>
      </p:sp>
      <p:grpSp>
        <p:nvGrpSpPr>
          <p:cNvPr id="17" name="Group 16"/>
          <p:cNvGrpSpPr/>
          <p:nvPr/>
        </p:nvGrpSpPr>
        <p:grpSpPr>
          <a:xfrm>
            <a:off x="-3629" y="2207360"/>
            <a:ext cx="9144000" cy="1040914"/>
            <a:chOff x="-3629" y="2998906"/>
            <a:chExt cx="9144000" cy="1040914"/>
          </a:xfrm>
        </p:grpSpPr>
        <p:sp>
          <p:nvSpPr>
            <p:cNvPr id="8" name="Rectangle 7"/>
            <p:cNvSpPr/>
            <p:nvPr/>
          </p:nvSpPr>
          <p:spPr>
            <a:xfrm>
              <a:off x="-3629" y="3041313"/>
              <a:ext cx="9144000" cy="956100"/>
            </a:xfrm>
            <a:prstGeom prst="rect">
              <a:avLst/>
            </a:prstGeom>
            <a:gradFill flip="none" rotWithShape="1">
              <a:gsLst>
                <a:gs pos="71000">
                  <a:schemeClr val="bg1"/>
                </a:gs>
                <a:gs pos="0">
                  <a:schemeClr val="bg1">
                    <a:lumMod val="75000"/>
                  </a:schemeClr>
                </a:gs>
              </a:gsLst>
              <a:lin ang="16200000" scaled="0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9" name="Group 8"/>
            <p:cNvGrpSpPr/>
            <p:nvPr/>
          </p:nvGrpSpPr>
          <p:grpSpPr>
            <a:xfrm>
              <a:off x="457200" y="2998906"/>
              <a:ext cx="853973" cy="1040914"/>
              <a:chOff x="6522100" y="381000"/>
              <a:chExt cx="1250303" cy="1524000"/>
            </a:xfrm>
          </p:grpSpPr>
          <p:sp>
            <p:nvSpPr>
              <p:cNvPr id="10" name="Freeform 9"/>
              <p:cNvSpPr/>
              <p:nvPr userDrawn="1"/>
            </p:nvSpPr>
            <p:spPr>
              <a:xfrm>
                <a:off x="7695030" y="381116"/>
                <a:ext cx="77370" cy="61971"/>
              </a:xfrm>
              <a:custGeom>
                <a:avLst/>
                <a:gdLst/>
                <a:ahLst/>
                <a:cxnLst/>
                <a:rect l="l" t="t" r="r" b="b"/>
                <a:pathLst>
                  <a:path w="242596" h="194310">
                    <a:moveTo>
                      <a:pt x="150495" y="0"/>
                    </a:moveTo>
                    <a:lnTo>
                      <a:pt x="152682" y="2754"/>
                    </a:lnTo>
                    <a:lnTo>
                      <a:pt x="242596" y="194310"/>
                    </a:lnTo>
                    <a:lnTo>
                      <a:pt x="0" y="194310"/>
                    </a:lnTo>
                    <a:close/>
                  </a:path>
                </a:pathLst>
              </a:custGeom>
              <a:solidFill>
                <a:srgbClr val="0070C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lvl="0" algn="ctr"/>
                <a:endParaRPr lang="en-US"/>
              </a:p>
            </p:txBody>
          </p:sp>
          <p:sp>
            <p:nvSpPr>
              <p:cNvPr id="11" name="Isosceles Triangle 10"/>
              <p:cNvSpPr/>
              <p:nvPr userDrawn="1"/>
            </p:nvSpPr>
            <p:spPr>
              <a:xfrm flipV="1">
                <a:off x="6550567" y="381000"/>
                <a:ext cx="1193067" cy="762000"/>
              </a:xfrm>
              <a:prstGeom prst="triangle">
                <a:avLst/>
              </a:prstGeom>
              <a:solidFill>
                <a:srgbClr val="00B0F0">
                  <a:alpha val="86667"/>
                </a:srgbClr>
              </a:solidFill>
              <a:ln>
                <a:noFill/>
              </a:ln>
              <a:effectLst>
                <a:outerShdw blurRad="88900" dist="38100" dir="5400000" algn="t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lvl="0" algn="ctr"/>
                <a:endParaRPr lang="en-US"/>
              </a:p>
            </p:txBody>
          </p:sp>
          <p:sp>
            <p:nvSpPr>
              <p:cNvPr id="12" name="Freeform 11"/>
              <p:cNvSpPr/>
              <p:nvPr userDrawn="1"/>
            </p:nvSpPr>
            <p:spPr>
              <a:xfrm flipH="1">
                <a:off x="6522100" y="381116"/>
                <a:ext cx="77370" cy="61971"/>
              </a:xfrm>
              <a:custGeom>
                <a:avLst/>
                <a:gdLst/>
                <a:ahLst/>
                <a:cxnLst/>
                <a:rect l="l" t="t" r="r" b="b"/>
                <a:pathLst>
                  <a:path w="242596" h="194310">
                    <a:moveTo>
                      <a:pt x="150495" y="0"/>
                    </a:moveTo>
                    <a:lnTo>
                      <a:pt x="152682" y="2754"/>
                    </a:lnTo>
                    <a:lnTo>
                      <a:pt x="242596" y="194310"/>
                    </a:lnTo>
                    <a:lnTo>
                      <a:pt x="0" y="194310"/>
                    </a:lnTo>
                    <a:close/>
                  </a:path>
                </a:pathLst>
              </a:custGeom>
              <a:solidFill>
                <a:srgbClr val="0070C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lvl="0" algn="ctr"/>
                <a:endParaRPr lang="en-US"/>
              </a:p>
            </p:txBody>
          </p:sp>
          <p:sp>
            <p:nvSpPr>
              <p:cNvPr id="13" name="Freeform 12"/>
              <p:cNvSpPr/>
              <p:nvPr userDrawn="1"/>
            </p:nvSpPr>
            <p:spPr>
              <a:xfrm flipV="1">
                <a:off x="7695033" y="1843029"/>
                <a:ext cx="77370" cy="61971"/>
              </a:xfrm>
              <a:custGeom>
                <a:avLst/>
                <a:gdLst/>
                <a:ahLst/>
                <a:cxnLst/>
                <a:rect l="l" t="t" r="r" b="b"/>
                <a:pathLst>
                  <a:path w="242596" h="194310">
                    <a:moveTo>
                      <a:pt x="150495" y="0"/>
                    </a:moveTo>
                    <a:lnTo>
                      <a:pt x="152682" y="2754"/>
                    </a:lnTo>
                    <a:lnTo>
                      <a:pt x="242596" y="194310"/>
                    </a:lnTo>
                    <a:lnTo>
                      <a:pt x="0" y="194310"/>
                    </a:lnTo>
                    <a:close/>
                  </a:path>
                </a:pathLst>
              </a:custGeom>
              <a:solidFill>
                <a:srgbClr val="0070C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lvl="0" algn="ctr"/>
                <a:endParaRPr lang="en-US"/>
              </a:p>
            </p:txBody>
          </p:sp>
          <p:sp>
            <p:nvSpPr>
              <p:cNvPr id="14" name="Freeform 13"/>
              <p:cNvSpPr/>
              <p:nvPr userDrawn="1"/>
            </p:nvSpPr>
            <p:spPr>
              <a:xfrm flipH="1" flipV="1">
                <a:off x="6522100" y="1843029"/>
                <a:ext cx="77370" cy="61971"/>
              </a:xfrm>
              <a:custGeom>
                <a:avLst/>
                <a:gdLst/>
                <a:ahLst/>
                <a:cxnLst/>
                <a:rect l="l" t="t" r="r" b="b"/>
                <a:pathLst>
                  <a:path w="242596" h="194310">
                    <a:moveTo>
                      <a:pt x="150495" y="0"/>
                    </a:moveTo>
                    <a:lnTo>
                      <a:pt x="152682" y="2754"/>
                    </a:lnTo>
                    <a:lnTo>
                      <a:pt x="242596" y="194310"/>
                    </a:lnTo>
                    <a:lnTo>
                      <a:pt x="0" y="194310"/>
                    </a:lnTo>
                    <a:close/>
                  </a:path>
                </a:pathLst>
              </a:custGeom>
              <a:solidFill>
                <a:srgbClr val="0070C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lvl="0" algn="ctr"/>
                <a:endParaRPr lang="en-US"/>
              </a:p>
            </p:txBody>
          </p:sp>
          <p:sp>
            <p:nvSpPr>
              <p:cNvPr id="15" name="Isosceles Triangle 14"/>
              <p:cNvSpPr/>
              <p:nvPr userDrawn="1"/>
            </p:nvSpPr>
            <p:spPr>
              <a:xfrm>
                <a:off x="6550567" y="1143000"/>
                <a:ext cx="1193067" cy="762000"/>
              </a:xfrm>
              <a:prstGeom prst="triangle">
                <a:avLst/>
              </a:prstGeom>
              <a:solidFill>
                <a:srgbClr val="00B0F0">
                  <a:alpha val="86667"/>
                </a:srgbClr>
              </a:solidFill>
              <a:ln>
                <a:noFill/>
              </a:ln>
              <a:effectLst>
                <a:outerShdw blurRad="88900" dist="38100" dir="16200000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lvl="0" algn="ctr"/>
                <a:endParaRPr lang="en-US"/>
              </a:p>
            </p:txBody>
          </p:sp>
        </p:grpSp>
        <p:pic>
          <p:nvPicPr>
            <p:cNvPr id="16" name="Picture 2" descr="E:\cloud\drive\websites\ppttemplate\ppt\logo-ppttemplate.png">
              <a:hlinkClick r:id="rId4"/>
            </p:cNvPr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92245" y="3197350"/>
              <a:ext cx="3314701" cy="7143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1121780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20377-research-and-development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66</Words>
  <Application>Microsoft Office PowerPoint</Application>
  <PresentationFormat>On-screen Show (4:3)</PresentationFormat>
  <Paragraphs>28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Microsoft Himalaya</vt:lpstr>
      <vt:lpstr>Microsoft New Tai Lue</vt:lpstr>
      <vt:lpstr>20377-research-and-development</vt:lpstr>
      <vt:lpstr>Presentation Title</vt:lpstr>
      <vt:lpstr>Slide Title</vt:lpstr>
      <vt:lpstr>Slide Title</vt:lpstr>
      <vt:lpstr>Slide Title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2015-06-03T18:22:29Z</dcterms:created>
  <dcterms:modified xsi:type="dcterms:W3CDTF">2015-06-03T18:22:36Z</dcterms:modified>
</cp:coreProperties>
</file>