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24200" y="46101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57531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148130"/>
            <a:ext cx="76962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565" y="1443835"/>
            <a:ext cx="7916239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962525"/>
            <a:ext cx="6934200" cy="1133475"/>
          </a:xfrm>
        </p:spPr>
        <p:txBody>
          <a:bodyPr anchor="t"/>
          <a:lstStyle>
            <a:lvl1pPr algn="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0" y="4508500"/>
            <a:ext cx="6934200" cy="444500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30999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77-research-and-developm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20377-research-and-development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2015-06-03T18:22:29Z</dcterms:created>
  <dcterms:modified xsi:type="dcterms:W3CDTF">2015-06-03T18:22:36Z</dcterms:modified>
</cp:coreProperties>
</file>