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8400" y="51054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6172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495925"/>
            <a:ext cx="66294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41900"/>
            <a:ext cx="66294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712130">
            <a:off x="7291795" y="3734385"/>
            <a:ext cx="2321396" cy="160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83-cms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20383-cms-chalkhand-black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2015-06-03T18:23:19Z</dcterms:created>
  <dcterms:modified xsi:type="dcterms:W3CDTF">2015-06-03T18:23:32Z</dcterms:modified>
</cp:coreProperties>
</file>