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11/2/2013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447800" y="4343400"/>
            <a:ext cx="6223000" cy="1066800"/>
          </a:xfrm>
        </p:spPr>
        <p:txBody>
          <a:bodyPr>
            <a:noAutofit/>
          </a:bodyPr>
          <a:lstStyle>
            <a:lvl1pPr algn="ctr">
              <a:defRPr sz="4800" baseline="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82800" y="5410200"/>
            <a:ext cx="4953000" cy="9144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6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11/2/2013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chemeClr val="tx1">
              <a:lumMod val="85000"/>
              <a:lumOff val="1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>
              <a:lumMod val="75000"/>
              <a:lumOff val="25000"/>
            </a:schemeClr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accent1"/>
            </a:gs>
            <a:gs pos="100000">
              <a:schemeClr val="tx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03-geography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20003-geography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2013-11-02T02:12:17Z</dcterms:created>
  <dcterms:modified xsi:type="dcterms:W3CDTF">2013-11-02T02:14:21Z</dcterms:modified>
</cp:coreProperties>
</file>