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58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2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25600" y="4495800"/>
            <a:ext cx="5867400" cy="762000"/>
          </a:xfrm>
        </p:spPr>
        <p:txBody>
          <a:bodyPr>
            <a:noAutofit/>
          </a:bodyPr>
          <a:lstStyle>
            <a:lvl1pPr algn="ctr">
              <a:defRPr sz="44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59000" y="5257800"/>
            <a:ext cx="4827608" cy="3810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8900" y="4949825"/>
            <a:ext cx="6400800" cy="688975"/>
          </a:xfrm>
        </p:spPr>
        <p:txBody>
          <a:bodyPr anchor="t"/>
          <a:lstStyle>
            <a:lvl1pPr algn="ctr">
              <a:defRPr sz="28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58900" y="4495800"/>
            <a:ext cx="6400800" cy="444500"/>
          </a:xfrm>
        </p:spPr>
        <p:txBody>
          <a:bodyPr anchor="b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itchFamily="34" charset="0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ppttemplatenet" TargetMode="External"/><Relationship Id="rId2" Type="http://schemas.openxmlformats.org/officeDocument/2006/relationships/hyperlink" Target="http://ppttemplate.net/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png"/><Relationship Id="rId4" Type="http://schemas.openxmlformats.org/officeDocument/2006/relationships/hyperlink" Target="http://ppttemplate.net/?utm_source=ppt&amp;utm_medium=logo&amp;utm_term=orange&amp;utm_content=0050&amp;utm_campaign=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Security Template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PPTTemplate.net</a:t>
            </a:r>
            <a:endParaRPr lang="en-US" dirty="0"/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81" y="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 dirty="0"/>
          </a:p>
        </p:txBody>
      </p:sp>
      <p:pic>
        <p:nvPicPr>
          <p:cNvPr id="7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32073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81" y="6630999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32073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/>
            </a:gs>
            <a:gs pos="50000">
              <a:schemeClr val="accent1"/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228600" y="3581705"/>
            <a:ext cx="8771845" cy="1902255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182880" rIns="91440" bIns="18288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You can download this template from</a:t>
            </a:r>
          </a:p>
          <a:p>
            <a:pPr marL="0" indent="0" algn="ctr">
              <a:buFontTx/>
              <a:buNone/>
            </a:pPr>
            <a:r>
              <a:rPr lang="en-US" sz="2400" dirty="0" smtClean="0">
                <a:solidFill>
                  <a:schemeClr val="bg1"/>
                </a:solidFill>
                <a:hlinkClick r:id="rId2"/>
              </a:rPr>
              <a:t>pptTemplate.net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Follow us on Twitter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1600" dirty="0">
                <a:solidFill>
                  <a:schemeClr val="bg1"/>
                </a:solidFill>
                <a:hlinkClick r:id="rId3"/>
              </a:rPr>
              <a:t>@</a:t>
            </a:r>
            <a:r>
              <a:rPr lang="en-US" sz="1600" dirty="0" err="1">
                <a:solidFill>
                  <a:schemeClr val="bg1"/>
                </a:solidFill>
                <a:hlinkClick r:id="rId3"/>
              </a:rPr>
              <a:t>ppttemplatenet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-3629" y="2207360"/>
            <a:ext cx="9144000" cy="1040914"/>
            <a:chOff x="-3629" y="2998906"/>
            <a:chExt cx="9144000" cy="1040914"/>
          </a:xfrm>
        </p:grpSpPr>
        <p:sp>
          <p:nvSpPr>
            <p:cNvPr id="8" name="Rectangle 7"/>
            <p:cNvSpPr/>
            <p:nvPr/>
          </p:nvSpPr>
          <p:spPr>
            <a:xfrm>
              <a:off x="-3629" y="3041313"/>
              <a:ext cx="9144000" cy="956100"/>
            </a:xfrm>
            <a:prstGeom prst="rect">
              <a:avLst/>
            </a:prstGeom>
            <a:gradFill flip="none" rotWithShape="1">
              <a:gsLst>
                <a:gs pos="71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57200" y="2998906"/>
              <a:ext cx="853973" cy="1040914"/>
              <a:chOff x="6522100" y="381000"/>
              <a:chExt cx="1250303" cy="1524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769503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1" name="Isosceles Triangle 10"/>
              <p:cNvSpPr/>
              <p:nvPr userDrawn="1"/>
            </p:nvSpPr>
            <p:spPr>
              <a:xfrm flipV="1">
                <a:off x="6550567" y="381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2" name="Freeform 11"/>
              <p:cNvSpPr/>
              <p:nvPr userDrawn="1"/>
            </p:nvSpPr>
            <p:spPr>
              <a:xfrm flipH="1">
                <a:off x="652210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3" name="Freeform 12"/>
              <p:cNvSpPr/>
              <p:nvPr userDrawn="1"/>
            </p:nvSpPr>
            <p:spPr>
              <a:xfrm flipV="1">
                <a:off x="7695033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4" name="Freeform 13"/>
              <p:cNvSpPr/>
              <p:nvPr userDrawn="1"/>
            </p:nvSpPr>
            <p:spPr>
              <a:xfrm flipH="1" flipV="1">
                <a:off x="6522100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5" name="Isosceles Triangle 14"/>
              <p:cNvSpPr/>
              <p:nvPr userDrawn="1"/>
            </p:nvSpPr>
            <p:spPr>
              <a:xfrm>
                <a:off x="6550567" y="1143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162000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</p:grpSp>
        <p:pic>
          <p:nvPicPr>
            <p:cNvPr id="16" name="Picture 2" descr="E:\cloud\drive\websites\ppttemplate\ppt\logo-ppttemplate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2245" y="3197350"/>
              <a:ext cx="3314701" cy="714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417-tech-finger-print-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ppttemplate</Template>
  <TotalTime>0</TotalTime>
  <Words>66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Microsoft Himalaya</vt:lpstr>
      <vt:lpstr>Microsoft New Tai Lue</vt:lpstr>
      <vt:lpstr>20417-tech-finger-print-1</vt:lpstr>
      <vt:lpstr>Security Template</vt:lpstr>
      <vt:lpstr>Slide Title</vt:lpstr>
      <vt:lpstr>Slide Title</vt:lpstr>
      <vt:lpstr>Slide Title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2015-06-03T18:37:46Z</dcterms:created>
  <dcterms:modified xsi:type="dcterms:W3CDTF">2015-06-03T18:38:02Z</dcterms:modified>
</cp:coreProperties>
</file>