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25600" y="4495800"/>
            <a:ext cx="5867400" cy="762000"/>
          </a:xfrm>
        </p:spPr>
        <p:txBody>
          <a:bodyPr>
            <a:noAutofit/>
          </a:bodyPr>
          <a:lstStyle>
            <a:lvl1pPr algn="ctr">
              <a:defRPr sz="44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9000" y="5257800"/>
            <a:ext cx="4827608" cy="3810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8900" y="4949825"/>
            <a:ext cx="6400800" cy="688975"/>
          </a:xfrm>
        </p:spPr>
        <p:txBody>
          <a:bodyPr anchor="t"/>
          <a:lstStyle>
            <a:lvl1pPr algn="ctr">
              <a:defRPr sz="28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8900" y="4495800"/>
            <a:ext cx="6400800" cy="444500"/>
          </a:xfrm>
        </p:spPr>
        <p:txBody>
          <a:bodyPr anchor="b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Security Template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PPTTemplate.net</a:t>
            </a:r>
            <a:endParaRPr lang="en-US" dirty="0"/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 dirty="0"/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32073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6630999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32073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You can download this template from</a:t>
            </a:r>
          </a:p>
          <a:p>
            <a:pPr marL="0" indent="0" algn="ctr"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Follow us on Twitter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chemeClr val="bg1"/>
                </a:solidFill>
                <a:hlinkClick r:id="rId3"/>
              </a:rPr>
              <a:t>@</a:t>
            </a:r>
            <a:r>
              <a:rPr lang="en-US" sz="1600" dirty="0" err="1">
                <a:solidFill>
                  <a:schemeClr val="bg1"/>
                </a:solidFill>
                <a:hlinkClick r:id="rId3"/>
              </a:rPr>
              <a:t>ppttemplatenet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417-tech-finger-print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ppttemplate</Template>
  <TotalTime>0</TotalTime>
  <Words>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Microsoft Himalaya</vt:lpstr>
      <vt:lpstr>Microsoft New Tai Lue</vt:lpstr>
      <vt:lpstr>20417-tech-finger-print-1</vt:lpstr>
      <vt:lpstr>Security Template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2015-06-03T18:37:46Z</dcterms:created>
  <dcterms:modified xsi:type="dcterms:W3CDTF">2015-06-03T18:38:02Z</dcterms:modified>
</cp:coreProperties>
</file>