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1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7206"/>
    <a:srgbClr val="171717"/>
    <a:srgbClr val="FFE701"/>
    <a:srgbClr val="C9A009"/>
    <a:srgbClr val="D5A909"/>
    <a:srgbClr val="F5C61B"/>
    <a:srgbClr val="B85808"/>
    <a:srgbClr val="F57E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86331" autoAdjust="0"/>
  </p:normalViewPr>
  <p:slideViewPr>
    <p:cSldViewPr>
      <p:cViewPr>
        <p:scale>
          <a:sx n="66" d="100"/>
          <a:sy n="66" d="100"/>
        </p:scale>
        <p:origin x="-1980" y="-3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36664-BBCE-4049-B85A-55A85C7D5208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98C8E-7C39-46B4-944C-1F87FD637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009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ppttemplate.net/?utm_source=ppt&amp;utm_medium=link&amp;utm_term=basic&amp;utm_content=0001&amp;utm_campaign=ppt" TargetMode="External"/><Relationship Id="rId7" Type="http://schemas.openxmlformats.org/officeDocument/2006/relationships/hyperlink" Target="http://ppttemplate.net/?utm_source=ppt&amp;utm_medium=logo&amp;utm_term=basic&amp;utm_content=0001&amp;utm_campaign=ppt" TargetMode="External"/><Relationship Id="rId2" Type="http://schemas.openxmlformats.org/officeDocument/2006/relationships/hyperlink" Target="https://twitter.com/ppttemplatenet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g"/><Relationship Id="rId5" Type="http://schemas.openxmlformats.org/officeDocument/2006/relationships/hyperlink" Target="http://slidehunter.com/" TargetMode="External"/><Relationship Id="rId4" Type="http://schemas.openxmlformats.org/officeDocument/2006/relationships/hyperlink" Target="http://slideonline.com/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5567570"/>
            <a:ext cx="5410200" cy="604630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5186570"/>
            <a:ext cx="3581400" cy="381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4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4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92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49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0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866900" y="3200400"/>
            <a:ext cx="5410200" cy="604630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781300" y="4038600"/>
            <a:ext cx="3581400" cy="419100"/>
          </a:xfrm>
        </p:spPr>
        <p:txBody>
          <a:bodyPr>
            <a:normAutofit/>
          </a:bodyPr>
          <a:lstStyle>
            <a:lvl1pPr marL="0" indent="0" algn="ctr">
              <a:buNone/>
              <a:defRPr sz="1800" b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044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1"/>
            <a:ext cx="8382000" cy="3962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smtClean="0">
                <a:solidFill>
                  <a:schemeClr val="tx1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 lang="en-US" sz="2800" smtClean="0">
                <a:solidFill>
                  <a:schemeClr val="tx1"/>
                </a:solidFill>
                <a:effectLst/>
              </a:defRPr>
            </a:lvl2pPr>
            <a:lvl3pPr>
              <a:defRPr lang="en-US" sz="2400" smtClean="0">
                <a:solidFill>
                  <a:schemeClr val="tx1"/>
                </a:solidFill>
                <a:effectLst/>
              </a:defRPr>
            </a:lvl3pPr>
            <a:lvl4pPr>
              <a:defRPr lang="en-US" sz="2000" smtClean="0">
                <a:solidFill>
                  <a:schemeClr val="tx1"/>
                </a:solidFill>
                <a:effectLst/>
              </a:defRPr>
            </a:lvl4pPr>
            <a:lvl5pPr>
              <a:defRPr lang="en-US" sz="2000">
                <a:solidFill>
                  <a:schemeClr val="tx1"/>
                </a:solidFill>
                <a:effectLst/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Subtitle 2"/>
          <p:cNvSpPr>
            <a:spLocks noGrp="1"/>
          </p:cNvSpPr>
          <p:nvPr>
            <p:ph type="subTitle" idx="14"/>
          </p:nvPr>
        </p:nvSpPr>
        <p:spPr>
          <a:xfrm>
            <a:off x="3200400" y="1295400"/>
            <a:ext cx="3581400" cy="381000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200400" y="381000"/>
            <a:ext cx="5715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00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382000" cy="464820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800" smtClean="0">
                <a:solidFill>
                  <a:schemeClr val="tx1"/>
                </a:solidFill>
                <a:effectLst/>
                <a:latin typeface="Arial" pitchFamily="34" charset="0"/>
                <a:ea typeface="+mj-ea"/>
                <a:cs typeface="Arial" pitchFamily="34" charset="0"/>
              </a:defRPr>
            </a:lvl1pPr>
            <a:lvl2pPr>
              <a:defRPr lang="en-US" sz="2400" smtClean="0">
                <a:solidFill>
                  <a:schemeClr val="tx1"/>
                </a:solidFill>
                <a:effectLst/>
              </a:defRPr>
            </a:lvl2pPr>
            <a:lvl3pPr>
              <a:defRPr lang="en-US" sz="2000" smtClean="0">
                <a:solidFill>
                  <a:schemeClr val="tx1"/>
                </a:solidFill>
                <a:effectLst/>
              </a:defRPr>
            </a:lvl3pPr>
            <a:lvl4pPr>
              <a:defRPr lang="en-US" sz="1800" smtClean="0">
                <a:solidFill>
                  <a:schemeClr val="tx1"/>
                </a:solidFill>
                <a:effectLst/>
              </a:defRPr>
            </a:lvl4pPr>
            <a:lvl5pPr>
              <a:defRPr lang="en-US" sz="1800">
                <a:solidFill>
                  <a:schemeClr val="tx1"/>
                </a:solidFill>
                <a:effectLst/>
              </a:defRPr>
            </a:lvl5pPr>
          </a:lstStyle>
          <a:p>
            <a:pPr lvl="0">
              <a:spcBef>
                <a:spcPct val="0"/>
              </a:spcBef>
              <a:buNone/>
            </a:pPr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0" y="152400"/>
            <a:ext cx="5410200" cy="640080"/>
          </a:xfr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lang="en-US" sz="320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</a:lstStyle>
          <a:p>
            <a:pPr lvl="0" algn="l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2"/>
          <p:cNvSpPr>
            <a:spLocks noGrp="1"/>
          </p:cNvSpPr>
          <p:nvPr>
            <p:ph type="subTitle" idx="14"/>
          </p:nvPr>
        </p:nvSpPr>
        <p:spPr>
          <a:xfrm>
            <a:off x="5257800" y="914400"/>
            <a:ext cx="3581400" cy="381000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8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664950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6720265" y="622543"/>
            <a:ext cx="853971" cy="1040914"/>
            <a:chOff x="6522100" y="381000"/>
            <a:chExt cx="1250300" cy="1524000"/>
          </a:xfrm>
        </p:grpSpPr>
        <p:sp>
          <p:nvSpPr>
            <p:cNvPr id="7" name="Freeform 6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9" name="Isosceles Triangle 8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0" name="Freeform 9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1" name="Freeform 10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2" name="Freeform 11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4" name="Isosceles Triangle 13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579120"/>
            <a:ext cx="5410200" cy="1097280"/>
          </a:xfr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US" sz="24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pPr lvl="0" algn="l"/>
            <a:r>
              <a:rPr lang="en-US" smtClean="0"/>
              <a:t>Download More</a:t>
            </a:r>
            <a:br>
              <a:rPr lang="en-US" smtClean="0"/>
            </a:br>
            <a:r>
              <a:rPr lang="en-US" smtClean="0"/>
              <a:t>Free PowerPoint Templates</a:t>
            </a:r>
            <a:endParaRPr lang="en-US"/>
          </a:p>
        </p:txBody>
      </p:sp>
      <p:sp>
        <p:nvSpPr>
          <p:cNvPr id="16" name="Content Placeholder 1"/>
          <p:cNvSpPr txBox="1">
            <a:spLocks/>
          </p:cNvSpPr>
          <p:nvPr userDrawn="1"/>
        </p:nvSpPr>
        <p:spPr>
          <a:xfrm>
            <a:off x="228600" y="1981200"/>
            <a:ext cx="4190999" cy="47244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4000" dirty="0" smtClean="0">
                <a:solidFill>
                  <a:prstClr val="black"/>
                </a:solidFill>
              </a:rPr>
              <a:t>Thank you!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this PowerPoint template for free based on creative commons </a:t>
            </a:r>
            <a:r>
              <a:rPr lang="en-US" sz="1600" smtClean="0">
                <a:solidFill>
                  <a:prstClr val="black"/>
                </a:solidFill>
              </a:rPr>
              <a:t>license.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2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8" name="Rectangle 17">
            <a:hlinkClick r:id="rId4"/>
          </p:cNvPr>
          <p:cNvSpPr/>
          <p:nvPr userDrawn="1"/>
        </p:nvSpPr>
        <p:spPr>
          <a:xfrm>
            <a:off x="5475288" y="5791200"/>
            <a:ext cx="2982912" cy="609600"/>
          </a:xfrm>
          <a:prstGeom prst="rect">
            <a:avLst/>
          </a:prstGeom>
          <a:gradFill>
            <a:gsLst>
              <a:gs pos="47000">
                <a:schemeClr val="tx1">
                  <a:lumMod val="65000"/>
                  <a:lumOff val="35000"/>
                </a:schemeClr>
              </a:gs>
              <a:gs pos="27000">
                <a:schemeClr val="tx1">
                  <a:lumMod val="85000"/>
                  <a:lumOff val="15000"/>
                </a:schemeClr>
              </a:gs>
              <a:gs pos="87000">
                <a:schemeClr val="bg1">
                  <a:lumMod val="65000"/>
                </a:schemeClr>
              </a:gs>
            </a:gsLst>
            <a:lin ang="16200000" scaled="0"/>
          </a:gradFill>
          <a:ln w="22225" cap="sq" cmpd="sng">
            <a:solidFill>
              <a:schemeClr val="tx1">
                <a:lumMod val="75000"/>
                <a:lumOff val="25000"/>
              </a:schemeClr>
            </a:solidFill>
            <a:bevel/>
          </a:ln>
          <a:effectLst>
            <a:glow>
              <a:schemeClr val="accent1"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Upload to Slide Online.com</a:t>
            </a:r>
          </a:p>
        </p:txBody>
      </p:sp>
      <p:sp>
        <p:nvSpPr>
          <p:cNvPr id="19" name="Rectangle 18">
            <a:hlinkClick r:id="rId5"/>
          </p:cNvPr>
          <p:cNvSpPr/>
          <p:nvPr userDrawn="1"/>
        </p:nvSpPr>
        <p:spPr>
          <a:xfrm>
            <a:off x="692945" y="5791200"/>
            <a:ext cx="2982912" cy="609600"/>
          </a:xfrm>
          <a:prstGeom prst="rect">
            <a:avLst/>
          </a:prstGeom>
          <a:effectLst>
            <a:innerShdw blurRad="304800" dist="50800" dir="8100000">
              <a:prstClr val="black">
                <a:alpha val="50000"/>
              </a:prstClr>
            </a:innerShdw>
            <a:reflection blurRad="6350" stA="50000" endA="300" endPos="55000" dir="5400000" sy="-100000" algn="bl" rotWithShape="0"/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Download Free Templates</a:t>
            </a:r>
          </a:p>
        </p:txBody>
      </p:sp>
      <p:pic>
        <p:nvPicPr>
          <p:cNvPr id="20" name="Picture 19">
            <a:hlinkClick r:id="rId4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181600"/>
            <a:ext cx="1511733" cy="361782"/>
          </a:xfrm>
          <a:prstGeom prst="rect">
            <a:avLst/>
          </a:prstGeom>
        </p:spPr>
      </p:pic>
      <p:pic>
        <p:nvPicPr>
          <p:cNvPr id="21" name="Picture 2" descr="E:\cloud\drive\websites\ppttemplate\ppt\logo-ppttemplate.png">
            <a:hlinkClick r:id="rId7"/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58" y="-3629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ontent Placeholder 1"/>
          <p:cNvSpPr txBox="1">
            <a:spLocks/>
          </p:cNvSpPr>
          <p:nvPr userDrawn="1"/>
        </p:nvSpPr>
        <p:spPr>
          <a:xfrm>
            <a:off x="4876800" y="1981200"/>
            <a:ext cx="4038599" cy="47244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z="4000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4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819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4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7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94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8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0400" y="762000"/>
            <a:ext cx="5715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90800"/>
            <a:ext cx="8229600" cy="353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D01C1-04BE-4996-AB3B-C87F51C2A1D7}" type="datetimeFigureOut">
              <a:rPr lang="en-US" smtClean="0"/>
              <a:t>8/13/2013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90F8C-3D0D-4DB1-B2BD-1525EA5CE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74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template.net/?utm_source=ppt&amp;utm_medium=logo&amp;utm_term=travel&amp;utm_content=0003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pttemplate.net/?utm_source=ppt&amp;utm_medium=logo&amp;utm_term=travel&amp;utm_content=0003&amp;utm_campaign=ppt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ppttemplate.net/?utm_source=ppt&amp;utm_medium=logo&amp;utm_term=basic&amp;utm_content=0001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Travel PPT Template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</a:t>
            </a:r>
            <a:r>
              <a:rPr lang="en-US">
                <a:solidFill>
                  <a:schemeClr val="bg1"/>
                </a:solidFill>
              </a:rPr>
              <a:t>by </a:t>
            </a:r>
            <a:r>
              <a:rPr lang="en-US" smtClean="0">
                <a:solidFill>
                  <a:schemeClr val="bg1"/>
                </a:solidFill>
              </a:rPr>
              <a:t>PPTTemplate.net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" y="6504918"/>
            <a:ext cx="1638301" cy="35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8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n-US" smtClean="0"/>
              <a:t>Presented by PPTTemplate.net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Travel PPT Template</a:t>
            </a:r>
            <a:endParaRPr lang="en-US" dirty="0"/>
          </a:p>
        </p:txBody>
      </p:sp>
      <p:pic>
        <p:nvPicPr>
          <p:cNvPr id="1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9" y="6504918"/>
            <a:ext cx="1638301" cy="35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5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Travel PPT Template</a:t>
            </a:r>
            <a:endParaRPr lang="en-US"/>
          </a:p>
        </p:txBody>
      </p:sp>
      <p:sp>
        <p:nvSpPr>
          <p:cNvPr id="7" name="Subtitle 6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54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9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118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_radial_light_gre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1324</TotalTime>
  <Words>103</Words>
  <Application>Microsoft Office PowerPoint</Application>
  <PresentationFormat>On-screen Show (4:3)</PresentationFormat>
  <Paragraphs>21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SH_radial_light_grey</vt:lpstr>
      <vt:lpstr>Travel PPT Template</vt:lpstr>
      <vt:lpstr>Travel PPT Template</vt:lpstr>
      <vt:lpstr>Travel PPT Template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SlideHunter</dc:creator>
  <cp:lastModifiedBy>Julian</cp:lastModifiedBy>
  <cp:revision>34</cp:revision>
  <dcterms:created xsi:type="dcterms:W3CDTF">2013-08-12T05:24:51Z</dcterms:created>
  <dcterms:modified xsi:type="dcterms:W3CDTF">2013-08-13T21:05:18Z</dcterms:modified>
</cp:coreProperties>
</file>