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58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11/1/2013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114800" y="1295400"/>
            <a:ext cx="5105400" cy="1066800"/>
          </a:xfrm>
        </p:spPr>
        <p:txBody>
          <a:bodyPr>
            <a:normAutofit/>
          </a:bodyPr>
          <a:lstStyle>
            <a:lvl1pPr algn="ctr">
              <a:defRPr sz="4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91000" y="2362200"/>
            <a:ext cx="4953000" cy="914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>
              <a:lumMod val="85000"/>
              <a:lumOff val="1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76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007-piggyb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66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20007-piggybank</vt:lpstr>
      <vt:lpstr>Presentation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Lemuel Conde</dc:creator>
  <cp:lastModifiedBy>Lemuel Conde</cp:lastModifiedBy>
  <cp:revision>1</cp:revision>
  <dcterms:created xsi:type="dcterms:W3CDTF">2013-11-01T15:08:32Z</dcterms:created>
  <dcterms:modified xsi:type="dcterms:W3CDTF">2013-11-01T15:10:04Z</dcterms:modified>
</cp:coreProperties>
</file>