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1B00"/>
    <a:srgbClr val="FFFF37"/>
    <a:srgbClr val="FFB3BE"/>
    <a:srgbClr val="FFE4B3"/>
    <a:srgbClr val="EBDDE7"/>
    <a:srgbClr val="F8025A"/>
    <a:srgbClr val="234600"/>
    <a:srgbClr val="336600"/>
    <a:srgbClr val="EE006C"/>
    <a:srgbClr val="FFAD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 smtClean="0">
                <a:solidFill>
                  <a:schemeClr val="bg1"/>
                </a:solidFill>
              </a:rPr>
              <a:t>Resources</a:t>
            </a:r>
            <a:endParaRPr lang="en-US" baseline="0" dirty="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F7A1F-A8F2-48CE-8CCA-45573ABE7E19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A0964-129E-451E-ACEC-35D0D39FE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062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4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375" y="4803346"/>
            <a:ext cx="8075746" cy="183246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1749245"/>
            <a:ext cx="8398775" cy="137434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85720"/>
            <a:ext cx="8093365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749245"/>
            <a:ext cx="8093365" cy="4581150"/>
          </a:xfrm>
        </p:spPr>
        <p:txBody>
          <a:bodyPr/>
          <a:lstStyle>
            <a:lvl1pPr algn="l">
              <a:defRPr sz="2800">
                <a:solidFill>
                  <a:srgbClr val="002060"/>
                </a:solidFill>
              </a:defRPr>
            </a:lvl1pPr>
            <a:lvl2pPr algn="l">
              <a:defRPr>
                <a:solidFill>
                  <a:srgbClr val="002060"/>
                </a:solidFill>
              </a:defRPr>
            </a:lvl2pPr>
            <a:lvl3pPr algn="l">
              <a:defRPr>
                <a:solidFill>
                  <a:srgbClr val="002060"/>
                </a:solidFill>
              </a:defRPr>
            </a:lvl3pPr>
            <a:lvl4pPr algn="l">
              <a:defRPr>
                <a:solidFill>
                  <a:srgbClr val="002060"/>
                </a:solidFill>
              </a:defRPr>
            </a:lvl4pPr>
            <a:lvl5pPr algn="l"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30" y="527605"/>
            <a:ext cx="6413610" cy="916230"/>
          </a:xfrm>
          <a:noFill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4129" y="1596540"/>
            <a:ext cx="6413609" cy="4733854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4" y="833015"/>
            <a:ext cx="8398775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901950"/>
            <a:ext cx="4048424" cy="61082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12770"/>
            <a:ext cx="4048423" cy="3311079"/>
          </a:xfrm>
        </p:spPr>
        <p:txBody>
          <a:bodyPr/>
          <a:lstStyle>
            <a:lvl1pPr algn="ctr">
              <a:defRPr sz="2400">
                <a:solidFill>
                  <a:srgbClr val="002060"/>
                </a:solidFill>
              </a:defRPr>
            </a:lvl1pPr>
            <a:lvl2pPr algn="ctr">
              <a:defRPr sz="2000">
                <a:solidFill>
                  <a:srgbClr val="002060"/>
                </a:solidFill>
              </a:defRPr>
            </a:lvl2pPr>
            <a:lvl3pPr algn="ctr">
              <a:defRPr sz="1800">
                <a:solidFill>
                  <a:srgbClr val="002060"/>
                </a:solidFill>
              </a:defRPr>
            </a:lvl3pPr>
            <a:lvl4pPr algn="ctr">
              <a:defRPr sz="1600">
                <a:solidFill>
                  <a:srgbClr val="002060"/>
                </a:solidFill>
              </a:defRPr>
            </a:lvl4pPr>
            <a:lvl5pPr algn="ctr"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882908"/>
            <a:ext cx="4225160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512770"/>
            <a:ext cx="4225159" cy="3311079"/>
          </a:xfrm>
        </p:spPr>
        <p:txBody>
          <a:bodyPr/>
          <a:lstStyle>
            <a:lvl1pPr algn="ctr">
              <a:defRPr sz="2400">
                <a:solidFill>
                  <a:srgbClr val="002060"/>
                </a:solidFill>
              </a:defRPr>
            </a:lvl1pPr>
            <a:lvl2pPr algn="ctr">
              <a:defRPr sz="2000">
                <a:solidFill>
                  <a:srgbClr val="002060"/>
                </a:solidFill>
              </a:defRPr>
            </a:lvl2pPr>
            <a:lvl3pPr algn="ctr">
              <a:defRPr sz="1800">
                <a:solidFill>
                  <a:srgbClr val="002060"/>
                </a:solidFill>
              </a:defRPr>
            </a:lvl3pPr>
            <a:lvl4pPr algn="ctr">
              <a:defRPr sz="1600">
                <a:solidFill>
                  <a:srgbClr val="002060"/>
                </a:solidFill>
              </a:defRPr>
            </a:lvl4pPr>
            <a:lvl5pPr algn="ctr"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956050"/>
            <a:ext cx="8246070" cy="152705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1749245"/>
            <a:ext cx="8246070" cy="122164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1" y="527605"/>
            <a:ext cx="7919908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596540"/>
            <a:ext cx="8266821" cy="4733854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1426" y="374900"/>
            <a:ext cx="6566315" cy="916229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1425" y="1443834"/>
            <a:ext cx="6566315" cy="5139527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3994958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113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4375" y="527605"/>
            <a:ext cx="778795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5" y="1901950"/>
            <a:ext cx="4040188" cy="639762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5" y="2531812"/>
            <a:ext cx="4040188" cy="3311079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36790" y="1901950"/>
            <a:ext cx="4041775" cy="639762"/>
          </a:xfrm>
        </p:spPr>
        <p:txBody>
          <a:bodyPr/>
          <a:lstStyle/>
          <a:p>
            <a:r>
              <a:rPr lang="en-US" dirty="0" smtClean="0"/>
              <a:t>Product B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36790" y="2531812"/>
            <a:ext cx="4041775" cy="3311079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1929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2015-04-09T21:39:41Z</dcterms:created>
  <dcterms:modified xsi:type="dcterms:W3CDTF">2015-04-09T21:39:53Z</dcterms:modified>
</cp:coreProperties>
</file>