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F7A1F-A8F2-48CE-8CCA-45573ABE7E1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A0964-129E-451E-ACEC-35D0D39FE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6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803346"/>
            <a:ext cx="8075746" cy="183246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749245"/>
            <a:ext cx="8398775" cy="137434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093365" cy="458115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527605"/>
            <a:ext cx="6413610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29" y="1596540"/>
            <a:ext cx="6413609" cy="473385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833015"/>
            <a:ext cx="839877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8423" cy="3311079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82908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225159" cy="3311079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50"/>
            <a:ext cx="824607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749245"/>
            <a:ext cx="824607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527605"/>
            <a:ext cx="7919908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266821" cy="473385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1426" y="374900"/>
            <a:ext cx="6566315" cy="916229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1425" y="1443834"/>
            <a:ext cx="6566315" cy="5139527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99495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11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52760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92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2015-04-09T21:39:41Z</dcterms:created>
  <dcterms:modified xsi:type="dcterms:W3CDTF">2015-04-09T21:39:53Z</dcterms:modified>
</cp:coreProperties>
</file>