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1B00"/>
    <a:srgbClr val="FFFF37"/>
    <a:srgbClr val="FFB3BE"/>
    <a:srgbClr val="FFE4B3"/>
    <a:srgbClr val="EBDDE7"/>
    <a:srgbClr val="F8025A"/>
    <a:srgbClr val="234600"/>
    <a:srgbClr val="336600"/>
    <a:srgbClr val="EE006C"/>
    <a:srgbClr val="FFA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F7A1F-A8F2-48CE-8CCA-45573ABE7E19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A0964-129E-451E-ACEC-35D0D39FE6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062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4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4803346"/>
            <a:ext cx="8075746" cy="183246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1749245"/>
            <a:ext cx="8398775" cy="137434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8093365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5"/>
            <a:ext cx="8093365" cy="4581150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</a:defRPr>
            </a:lvl1pPr>
            <a:lvl2pPr algn="l">
              <a:defRPr>
                <a:solidFill>
                  <a:srgbClr val="002060"/>
                </a:solidFill>
              </a:defRPr>
            </a:lvl2pPr>
            <a:lvl3pPr algn="l">
              <a:defRPr>
                <a:solidFill>
                  <a:srgbClr val="002060"/>
                </a:solidFill>
              </a:defRPr>
            </a:lvl3pPr>
            <a:lvl4pPr algn="l">
              <a:defRPr>
                <a:solidFill>
                  <a:srgbClr val="002060"/>
                </a:solidFill>
              </a:defRPr>
            </a:lvl4pPr>
            <a:lvl5pPr algn="l"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130" y="527605"/>
            <a:ext cx="6413610" cy="91623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29" y="1596540"/>
            <a:ext cx="6413609" cy="4733854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833015"/>
            <a:ext cx="8398775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4048424" cy="61082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8423" cy="3311079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82908"/>
            <a:ext cx="4225160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512770"/>
            <a:ext cx="4225159" cy="3311079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956050"/>
            <a:ext cx="8246070" cy="152705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1749245"/>
            <a:ext cx="8246070" cy="122164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527605"/>
            <a:ext cx="7919908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8266821" cy="473385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1426" y="374900"/>
            <a:ext cx="6566315" cy="916229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1425" y="1443834"/>
            <a:ext cx="6566315" cy="5139527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3994958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6113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527605"/>
            <a:ext cx="778795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4040188" cy="639762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531812"/>
            <a:ext cx="4040188" cy="3311079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36790" y="1901950"/>
            <a:ext cx="4041775" cy="639762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36790" y="2531812"/>
            <a:ext cx="4041775" cy="3311079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1929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2015-04-09T21:39:41Z</dcterms:created>
  <dcterms:modified xsi:type="dcterms:W3CDTF">2015-04-09T21:39:53Z</dcterms:modified>
</cp:coreProperties>
</file>