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FFFF37"/>
    <a:srgbClr val="FFB3BE"/>
    <a:srgbClr val="FFE4B3"/>
    <a:srgbClr val="EBDDE7"/>
    <a:srgbClr val="F8025A"/>
    <a:srgbClr val="234600"/>
    <a:srgbClr val="336600"/>
    <a:srgbClr val="EE006C"/>
    <a:srgbClr val="FFA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E4C7B-0B82-482E-8E3C-6398C13FAA35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8164B-9E8D-4C60-B86C-1132AB96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2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58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108755"/>
            <a:ext cx="8246070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719575"/>
            <a:ext cx="824607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09336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93365" cy="442844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1" y="527605"/>
            <a:ext cx="6719019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596540"/>
            <a:ext cx="6719018" cy="4733854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833015"/>
            <a:ext cx="8246071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8424" cy="61082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8423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82908"/>
            <a:ext cx="422516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2770"/>
            <a:ext cx="4225159" cy="3311079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5108755"/>
            <a:ext cx="7940660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6024985"/>
            <a:ext cx="7940660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374901"/>
            <a:ext cx="7919908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8266821" cy="442844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130" y="374900"/>
            <a:ext cx="6413611" cy="916229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4129" y="1443834"/>
            <a:ext cx="6413611" cy="5139527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895664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28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374901"/>
            <a:ext cx="7787955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92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2015-04-09T21:38:12Z</dcterms:created>
  <dcterms:modified xsi:type="dcterms:W3CDTF">2015-04-09T21:38:23Z</dcterms:modified>
</cp:coreProperties>
</file>