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E4C7B-0B82-482E-8E3C-6398C13FAA35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8164B-9E8D-4C60-B86C-1132AB960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2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58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108755"/>
            <a:ext cx="824607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719019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596540"/>
            <a:ext cx="6719018" cy="4733854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833015"/>
            <a:ext cx="824607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5108755"/>
            <a:ext cx="794066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6024985"/>
            <a:ext cx="794066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374901"/>
            <a:ext cx="7919908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826682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130" y="374900"/>
            <a:ext cx="6413611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4129" y="1443834"/>
            <a:ext cx="6413611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89566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28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1"/>
            <a:ext cx="778795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92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2015-04-09T21:38:12Z</dcterms:created>
  <dcterms:modified xsi:type="dcterms:W3CDTF">2015-04-09T21:38:23Z</dcterms:modified>
</cp:coreProperties>
</file>