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1B00"/>
    <a:srgbClr val="FFFF37"/>
    <a:srgbClr val="FFB3BE"/>
    <a:srgbClr val="FFE4B3"/>
    <a:srgbClr val="EBDDE7"/>
    <a:srgbClr val="F8025A"/>
    <a:srgbClr val="234600"/>
    <a:srgbClr val="336600"/>
    <a:srgbClr val="EE006C"/>
    <a:srgbClr val="FFAD1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r>
              <a:rPr lang="en-US" baseline="0" dirty="0" smtClean="0">
                <a:solidFill>
                  <a:schemeClr val="bg1"/>
                </a:solidFill>
              </a:rPr>
              <a:t>Resources</a:t>
            </a:r>
            <a:endParaRPr lang="en-US" baseline="0" dirty="0">
              <a:solidFill>
                <a:schemeClr val="bg1"/>
              </a:solidFill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5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5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5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5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bg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8">
  <a:schemeClr val="accent5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E2F570-51C8-46DA-8C82-1330C4F23B4E}" type="datetimeFigureOut">
              <a:rPr lang="en-US" smtClean="0"/>
              <a:t>4/10/2015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0139F7-B607-4B6B-BA71-8CB3A51B3B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871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1633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803346"/>
            <a:ext cx="6108200" cy="1068934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54374" y="5872280"/>
            <a:ext cx="6108201" cy="76352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FF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093365" cy="4581150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4130" y="527605"/>
            <a:ext cx="6413610" cy="916230"/>
          </a:xfrm>
          <a:noFill/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34129" y="1596540"/>
            <a:ext cx="6413609" cy="4733854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4" y="833015"/>
            <a:ext cx="8398775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8424" cy="61082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12770"/>
            <a:ext cx="4048423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882908"/>
            <a:ext cx="4225160" cy="63976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12770"/>
            <a:ext cx="4225159" cy="3311079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4/10/2015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956050"/>
            <a:ext cx="6260905" cy="91623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872280"/>
            <a:ext cx="6260905" cy="610820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7919908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26682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1426" y="374900"/>
            <a:ext cx="6566315" cy="916229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1425" y="1443834"/>
            <a:ext cx="6566315" cy="5139527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Pie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65068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79036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54375" y="833015"/>
            <a:ext cx="778795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48965" y="1901950"/>
            <a:ext cx="4040188" cy="639762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48965" y="2531812"/>
            <a:ext cx="4040188" cy="3311079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36790" y="1901950"/>
            <a:ext cx="4041775" cy="639762"/>
          </a:xfrm>
        </p:spPr>
        <p:txBody>
          <a:bodyPr/>
          <a:lstStyle/>
          <a:p>
            <a:r>
              <a:rPr lang="en-US" dirty="0" smtClean="0"/>
              <a:t>Product B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636790" y="2531812"/>
            <a:ext cx="4041775" cy="3311079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5068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Master title style</vt:lpstr>
      <vt:lpstr>Slide Title</vt:lpstr>
      <vt:lpstr>Slide Title</vt:lpstr>
      <vt:lpstr>Pie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2015-04-09T21:37:01Z</dcterms:created>
  <dcterms:modified xsi:type="dcterms:W3CDTF">2015-04-09T21:37:23Z</dcterms:modified>
</cp:coreProperties>
</file>