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2F570-51C8-46DA-8C82-1330C4F23B4E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139F7-B607-4B6B-BA71-8CB3A51B3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71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3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803346"/>
            <a:ext cx="6108200" cy="1068934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4" y="5872280"/>
            <a:ext cx="6108201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093365" cy="458115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527605"/>
            <a:ext cx="6413610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29" y="1596540"/>
            <a:ext cx="6413609" cy="473385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833015"/>
            <a:ext cx="839877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82908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50"/>
            <a:ext cx="626090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872280"/>
            <a:ext cx="6260905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7919908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26682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1426" y="374900"/>
            <a:ext cx="6566315" cy="916229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1425" y="1443834"/>
            <a:ext cx="6566315" cy="513952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65068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90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83301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0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2015-04-09T21:37:01Z</dcterms:created>
  <dcterms:modified xsi:type="dcterms:W3CDTF">2015-04-09T21:37:23Z</dcterms:modified>
</cp:coreProperties>
</file>