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1B00"/>
    <a:srgbClr val="FFFF37"/>
    <a:srgbClr val="FFB3BE"/>
    <a:srgbClr val="FFE4B3"/>
    <a:srgbClr val="EBDDE7"/>
    <a:srgbClr val="F8025A"/>
    <a:srgbClr val="234600"/>
    <a:srgbClr val="336600"/>
    <a:srgbClr val="EE006C"/>
    <a:srgbClr val="FFAD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5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5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5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0D29AA-F43B-4CD7-85AC-D414598993D8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EFEF6B-4C21-4628-A3D9-3F4FF5CE8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314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838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07079" y="1596540"/>
            <a:ext cx="7787955" cy="152705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69" y="3429000"/>
            <a:ext cx="8099473" cy="122164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374900"/>
            <a:ext cx="8093365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8093365" cy="4428445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21" y="527605"/>
            <a:ext cx="6719019" cy="916230"/>
          </a:xfrm>
          <a:noFill/>
        </p:spPr>
        <p:txBody>
          <a:bodyPr>
            <a:normAutofit/>
          </a:bodyPr>
          <a:lstStyle>
            <a:lvl1pPr algn="l">
              <a:defRPr sz="3600"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1" y="1596540"/>
            <a:ext cx="6719018" cy="4733854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4" y="374900"/>
            <a:ext cx="8398775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901950"/>
            <a:ext cx="4048424" cy="61082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70"/>
            <a:ext cx="4048423" cy="3311079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882908"/>
            <a:ext cx="4225160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512770"/>
            <a:ext cx="4225159" cy="3311079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1443835"/>
            <a:ext cx="8093365" cy="152705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3429000"/>
            <a:ext cx="8093365" cy="106893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1" y="374901"/>
            <a:ext cx="7919908" cy="916230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49"/>
            <a:ext cx="8266821" cy="442844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434130" y="374900"/>
            <a:ext cx="6413611" cy="916229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434129" y="1443834"/>
            <a:ext cx="6413611" cy="5139527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0236992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1463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4375" y="374901"/>
            <a:ext cx="7787955" cy="916230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1901950"/>
            <a:ext cx="4040188" cy="639762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5" y="2531812"/>
            <a:ext cx="4040188" cy="3311079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36790" y="1901950"/>
            <a:ext cx="4041775" cy="639762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36790" y="2531812"/>
            <a:ext cx="4041775" cy="3311079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6954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2015-04-09T21:35:33Z</dcterms:created>
  <dcterms:modified xsi:type="dcterms:W3CDTF">2015-04-09T21:35:55Z</dcterms:modified>
</cp:coreProperties>
</file>