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D29AA-F43B-4CD7-85AC-D414598993D8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FEF6B-4C21-4628-A3D9-3F4FF5CE8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83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79" y="1596540"/>
            <a:ext cx="7787955" cy="152705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3429000"/>
            <a:ext cx="8099473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719019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596540"/>
            <a:ext cx="6719018" cy="4733854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374900"/>
            <a:ext cx="839877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82908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443835"/>
            <a:ext cx="8093365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429000"/>
            <a:ext cx="8093365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374901"/>
            <a:ext cx="7919908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826682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130" y="374900"/>
            <a:ext cx="6413611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4129" y="1443834"/>
            <a:ext cx="6413611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23699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46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1"/>
            <a:ext cx="778795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95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2015-04-09T21:35:33Z</dcterms:created>
  <dcterms:modified xsi:type="dcterms:W3CDTF">2015-04-09T21:35:55Z</dcterms:modified>
</cp:coreProperties>
</file>