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1B00"/>
    <a:srgbClr val="FFFF37"/>
    <a:srgbClr val="FFB3BE"/>
    <a:srgbClr val="FFE4B3"/>
    <a:srgbClr val="EBDDE7"/>
    <a:srgbClr val="F8025A"/>
    <a:srgbClr val="234600"/>
    <a:srgbClr val="336600"/>
    <a:srgbClr val="EE006C"/>
    <a:srgbClr val="FFA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3BF17E-0700-4223-A641-3DF50779806E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30892-E59C-4430-9C5F-08B499ABF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246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040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3887115"/>
            <a:ext cx="7635250" cy="152705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512770"/>
            <a:ext cx="7940660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374900"/>
            <a:ext cx="8093365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8093365" cy="4733855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1" y="527605"/>
            <a:ext cx="6719019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596540"/>
            <a:ext cx="6719018" cy="4733854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374900"/>
            <a:ext cx="8398775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5"/>
            <a:ext cx="4048424" cy="61082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5"/>
            <a:ext cx="4048423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730203"/>
            <a:ext cx="422516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225159" cy="3311079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3887115"/>
            <a:ext cx="7635250" cy="152705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2512770"/>
            <a:ext cx="7635250" cy="1068935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374901"/>
            <a:ext cx="7919908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8266821" cy="442844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128722" y="527605"/>
            <a:ext cx="6719020" cy="916229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1" y="1443834"/>
            <a:ext cx="6719020" cy="5139527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522261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2309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374901"/>
            <a:ext cx="778795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46283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2015-04-09T21:34:23Z</dcterms:created>
  <dcterms:modified xsi:type="dcterms:W3CDTF">2015-04-09T21:34:38Z</dcterms:modified>
</cp:coreProperties>
</file>