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BF17E-0700-4223-A641-3DF50779806E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0892-E59C-4430-9C5F-08B499ABF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4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4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887115"/>
            <a:ext cx="7635250" cy="152705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512770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93365" cy="473385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719019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596540"/>
            <a:ext cx="6719018" cy="4733854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374900"/>
            <a:ext cx="839877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3887115"/>
            <a:ext cx="763525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2512770"/>
            <a:ext cx="763525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374901"/>
            <a:ext cx="7919908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826682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2" y="527605"/>
            <a:ext cx="6719020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1" y="1443834"/>
            <a:ext cx="6719020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22261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30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374901"/>
            <a:ext cx="778795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62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2015-04-09T21:34:23Z</dcterms:created>
  <dcterms:modified xsi:type="dcterms:W3CDTF">2015-04-09T21:34:38Z</dcterms:modified>
</cp:coreProperties>
</file>