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1B00"/>
    <a:srgbClr val="FFFF37"/>
    <a:srgbClr val="FFB3BE"/>
    <a:srgbClr val="FFE4B3"/>
    <a:srgbClr val="EBDDE7"/>
    <a:srgbClr val="F8025A"/>
    <a:srgbClr val="234600"/>
    <a:srgbClr val="336600"/>
    <a:srgbClr val="EE006C"/>
    <a:srgbClr val="FFA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611FA-2851-4535-A622-FEF97DE75C58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26997-1472-4561-AC71-9A030662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18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901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05639" y="3711567"/>
            <a:ext cx="7635250" cy="152705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5639" y="5238617"/>
            <a:ext cx="763525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93365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8093365" cy="4581150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6" y="374901"/>
            <a:ext cx="6719020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19" cy="488655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31564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5"/>
            <a:ext cx="4048424" cy="61082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5"/>
            <a:ext cx="4048423" cy="3311079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730203"/>
            <a:ext cx="4225160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60065"/>
            <a:ext cx="4225159" cy="3311079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1" y="3887115"/>
            <a:ext cx="7635250" cy="152705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1" y="5566870"/>
            <a:ext cx="7635250" cy="61082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985720"/>
            <a:ext cx="7919908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49"/>
            <a:ext cx="8266821" cy="442844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28722" y="374900"/>
            <a:ext cx="6719020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28721" y="1291130"/>
            <a:ext cx="6719020" cy="5292232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5037339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5990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833015"/>
            <a:ext cx="778795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53181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53181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6489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2015-04-09T21:33:02Z</dcterms:created>
  <dcterms:modified xsi:type="dcterms:W3CDTF">2015-04-09T21:33:17Z</dcterms:modified>
</cp:coreProperties>
</file>