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611FA-2851-4535-A622-FEF97DE75C58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26997-1472-4561-AC71-9A030662F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0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5639" y="3711567"/>
            <a:ext cx="7635250" cy="152705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639" y="5238617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6" y="374901"/>
            <a:ext cx="671902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88655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3156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3887115"/>
            <a:ext cx="763525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566870"/>
            <a:ext cx="763525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985720"/>
            <a:ext cx="7919908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826682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2" y="374900"/>
            <a:ext cx="671902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1" y="1291130"/>
            <a:ext cx="6719020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03733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99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83301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489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2015-04-09T21:33:02Z</dcterms:created>
  <dcterms:modified xsi:type="dcterms:W3CDTF">2015-04-09T21:33:17Z</dcterms:modified>
</cp:coreProperties>
</file>