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58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B00"/>
    <a:srgbClr val="FFFF37"/>
    <a:srgbClr val="FFB3BE"/>
    <a:srgbClr val="FFE4B3"/>
    <a:srgbClr val="EBDDE7"/>
    <a:srgbClr val="F8025A"/>
    <a:srgbClr val="234600"/>
    <a:srgbClr val="336600"/>
    <a:srgbClr val="EE006C"/>
    <a:srgbClr val="FFA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90" y="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>
                <a:solidFill>
                  <a:schemeClr val="bg1"/>
                </a:solidFill>
              </a:rPr>
              <a:t>Resources</a:t>
            </a:r>
            <a:endParaRPr lang="en-US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0942B-4533-4BCF-AFE0-B3AB6C266D2F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9FC9F-00E4-436C-BE35-DD315F73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8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0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4345230"/>
            <a:ext cx="7635250" cy="15270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872280"/>
            <a:ext cx="763525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985720"/>
            <a:ext cx="809336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749245"/>
            <a:ext cx="8093365" cy="458115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6" y="374901"/>
            <a:ext cx="6719020" cy="91623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443835"/>
            <a:ext cx="6719019" cy="488655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31564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749245"/>
            <a:ext cx="4048424" cy="610820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360065"/>
            <a:ext cx="4048423" cy="331107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30203"/>
            <a:ext cx="422516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360065"/>
            <a:ext cx="4225159" cy="331107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4497935"/>
            <a:ext cx="8093365" cy="152705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872280"/>
            <a:ext cx="8093365" cy="61082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1" y="985720"/>
            <a:ext cx="7919908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49"/>
            <a:ext cx="8266821" cy="4428445"/>
          </a:xfrm>
        </p:spPr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2" y="374900"/>
            <a:ext cx="6719020" cy="916230"/>
          </a:xfrm>
        </p:spPr>
        <p:txBody>
          <a:bodyPr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1" y="1291130"/>
            <a:ext cx="6719020" cy="5292232"/>
          </a:xfrm>
        </p:spPr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132851"/>
              </p:ext>
            </p:extLst>
          </p:nvPr>
        </p:nvGraphicFramePr>
        <p:xfrm>
          <a:off x="2232025" y="1290638"/>
          <a:ext cx="6413500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4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75" y="833015"/>
            <a:ext cx="7787955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8965" y="1901950"/>
            <a:ext cx="4040188" cy="639762"/>
          </a:xfrm>
        </p:spPr>
        <p:txBody>
          <a:bodyPr/>
          <a:lstStyle/>
          <a:p>
            <a:r>
              <a:rPr lang="en-US" dirty="0" smtClean="0"/>
              <a:t>Product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8965" y="2531812"/>
            <a:ext cx="4040188" cy="3311079"/>
          </a:xfrm>
        </p:spPr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/>
          <a:lstStyle/>
          <a:p>
            <a:r>
              <a:rPr lang="en-US" dirty="0" smtClean="0"/>
              <a:t>Product 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36790" y="2531812"/>
            <a:ext cx="4041775" cy="3311079"/>
          </a:xfrm>
        </p:spPr>
        <p:txBody>
          <a:bodyPr/>
          <a:lstStyle/>
          <a:p>
            <a:r>
              <a:rPr lang="en-US" dirty="0" smtClean="0"/>
              <a:t>Feature 1</a:t>
            </a:r>
          </a:p>
          <a:p>
            <a:r>
              <a:rPr lang="en-US" dirty="0" smtClean="0"/>
              <a:t>Feature 2</a:t>
            </a:r>
          </a:p>
          <a:p>
            <a:r>
              <a:rPr lang="en-US" dirty="0" smtClean="0"/>
              <a:t>Feature 3</a:t>
            </a:r>
            <a:endParaRPr lang="en-US" dirty="0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5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On-screen Show (4:3)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Click to edit  Master title style</vt:lpstr>
      <vt:lpstr>Slide Title</vt:lpstr>
      <vt:lpstr>Slide Title</vt:lpstr>
      <vt:lpstr>Pie Chart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2015-04-09T21:19:36Z</dcterms:created>
  <dcterms:modified xsi:type="dcterms:W3CDTF">2015-04-09T21:19:42Z</dcterms:modified>
</cp:coreProperties>
</file>