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58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1B00"/>
    <a:srgbClr val="FFFF37"/>
    <a:srgbClr val="FFB3BE"/>
    <a:srgbClr val="FFE4B3"/>
    <a:srgbClr val="EBDDE7"/>
    <a:srgbClr val="F8025A"/>
    <a:srgbClr val="234600"/>
    <a:srgbClr val="336600"/>
    <a:srgbClr val="EE006C"/>
    <a:srgbClr val="FFAD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baseline="0" dirty="0" smtClean="0">
                <a:solidFill>
                  <a:schemeClr val="bg1"/>
                </a:solidFill>
              </a:rPr>
              <a:t>Resources</a:t>
            </a:r>
            <a:endParaRPr lang="en-US" baseline="0" dirty="0">
              <a:solidFill>
                <a:schemeClr val="bg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1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1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41AEE-A91A-4731-8D97-99275A853956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1352C3-8262-4B16-B7FB-F1A64ABA8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674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522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1670" y="4345230"/>
            <a:ext cx="7329840" cy="122164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566870"/>
            <a:ext cx="7329840" cy="6108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833015"/>
            <a:ext cx="8093365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596541"/>
            <a:ext cx="8093365" cy="4733854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6" y="374901"/>
            <a:ext cx="6719020" cy="916230"/>
          </a:xfrm>
          <a:noFill/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5" y="1443835"/>
            <a:ext cx="6719019" cy="4886559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833015"/>
            <a:ext cx="8231564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749245"/>
            <a:ext cx="4048424" cy="61082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360065"/>
            <a:ext cx="4048423" cy="3311079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730203"/>
            <a:ext cx="4225160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360065"/>
            <a:ext cx="4225159" cy="3311079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4192525"/>
            <a:ext cx="8093365" cy="1527050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719575"/>
            <a:ext cx="8093365" cy="610820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1" y="527605"/>
            <a:ext cx="7919908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443835"/>
            <a:ext cx="8266821" cy="4886560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28722" y="374900"/>
            <a:ext cx="6719020" cy="916230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28721" y="1291130"/>
            <a:ext cx="6719020" cy="5292232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Pie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0145773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778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4375" y="527605"/>
            <a:ext cx="7787955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48965" y="1901950"/>
            <a:ext cx="4040188" cy="639762"/>
          </a:xfrm>
        </p:spPr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48965" y="2531812"/>
            <a:ext cx="4040188" cy="3311079"/>
          </a:xfrm>
        </p:spPr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36790" y="1901950"/>
            <a:ext cx="4041775" cy="639762"/>
          </a:xfrm>
        </p:spPr>
        <p:txBody>
          <a:bodyPr/>
          <a:lstStyle/>
          <a:p>
            <a:r>
              <a:rPr lang="en-US" dirty="0" smtClean="0"/>
              <a:t>Product B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36790" y="2531812"/>
            <a:ext cx="4041775" cy="3311079"/>
          </a:xfrm>
        </p:spPr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5304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Pie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2015-04-09T21:18:08Z</dcterms:created>
  <dcterms:modified xsi:type="dcterms:W3CDTF">2015-04-09T21:18:23Z</dcterms:modified>
</cp:coreProperties>
</file>