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41AEE-A91A-4731-8D97-99275A85395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352C3-8262-4B16-B7FB-F1A64ABA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7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522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345230"/>
            <a:ext cx="7329840" cy="122164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32984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1"/>
            <a:ext cx="8093365" cy="473385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6" y="374901"/>
            <a:ext cx="6719020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19" cy="488655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3156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30203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192525"/>
            <a:ext cx="8093365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093365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527605"/>
            <a:ext cx="7919908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266821" cy="488656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8722" y="374900"/>
            <a:ext cx="671902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1" y="1291130"/>
            <a:ext cx="6719020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14577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77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52760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304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2015-04-09T21:18:08Z</dcterms:created>
  <dcterms:modified xsi:type="dcterms:W3CDTF">2015-04-09T21:18:23Z</dcterms:modified>
</cp:coreProperties>
</file>