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69946-7557-4B38-BAFC-2024102CEC64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0A1B1-24A6-4257-B2D7-E12C15F11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03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88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12490" y="3581705"/>
            <a:ext cx="7329840" cy="122164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4803345"/>
            <a:ext cx="732984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527605"/>
            <a:ext cx="732984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1"/>
            <a:ext cx="8093365" cy="4733854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6836" y="374901"/>
            <a:ext cx="6108200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835" y="1443835"/>
            <a:ext cx="6108199" cy="488655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222195"/>
            <a:ext cx="7009924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30203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276295"/>
            <a:ext cx="8093365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803345"/>
            <a:ext cx="8093365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527605"/>
            <a:ext cx="7156383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8266821" cy="488656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86836" y="374900"/>
            <a:ext cx="626090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86835" y="1291130"/>
            <a:ext cx="6260905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28510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410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52760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3958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2015-04-09T21:16:45Z</dcterms:created>
  <dcterms:modified xsi:type="dcterms:W3CDTF">2015-04-09T21:16:58Z</dcterms:modified>
</cp:coreProperties>
</file>