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1B00"/>
    <a:srgbClr val="FFFF37"/>
    <a:srgbClr val="FFB3BE"/>
    <a:srgbClr val="FFE4B3"/>
    <a:srgbClr val="EBDDE7"/>
    <a:srgbClr val="F8025A"/>
    <a:srgbClr val="234600"/>
    <a:srgbClr val="336600"/>
    <a:srgbClr val="EE006C"/>
    <a:srgbClr val="FFAD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>
                <a:solidFill>
                  <a:schemeClr val="bg1"/>
                </a:solidFill>
              </a:rPr>
              <a:t>Resources</a:t>
            </a:r>
            <a:endParaRPr lang="en-US" baseline="0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69946-7557-4B38-BAFC-2024102CEC64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0A1B1-24A6-4257-B2D7-E12C15F11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903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588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12490" y="3581705"/>
            <a:ext cx="7329840" cy="122164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2490" y="4803345"/>
            <a:ext cx="732984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5195" y="527605"/>
            <a:ext cx="7329840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596541"/>
            <a:ext cx="8093365" cy="4733854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6836" y="374901"/>
            <a:ext cx="6108200" cy="916230"/>
          </a:xfrm>
          <a:noFill/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6835" y="1443835"/>
            <a:ext cx="6108199" cy="4886559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5" y="222195"/>
            <a:ext cx="7009924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49245"/>
            <a:ext cx="4048424" cy="61082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60065"/>
            <a:ext cx="4048423" cy="3311079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730203"/>
            <a:ext cx="4225160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360065"/>
            <a:ext cx="4225159" cy="3311079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3276295"/>
            <a:ext cx="8093365" cy="152705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803345"/>
            <a:ext cx="8093365" cy="61082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5195" y="527605"/>
            <a:ext cx="7156383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443835"/>
            <a:ext cx="8266821" cy="4886560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86836" y="374900"/>
            <a:ext cx="6260905" cy="916230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86835" y="1291130"/>
            <a:ext cx="6260905" cy="5292232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6285101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1410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527605"/>
            <a:ext cx="7787955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1901950"/>
            <a:ext cx="4040188" cy="639762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5" y="2531812"/>
            <a:ext cx="4040188" cy="3311079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36790" y="1901950"/>
            <a:ext cx="4041775" cy="639762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36790" y="2531812"/>
            <a:ext cx="4041775" cy="3311079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3958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2015-04-09T21:16:45Z</dcterms:created>
  <dcterms:modified xsi:type="dcterms:W3CDTF">2015-04-09T21:16:58Z</dcterms:modified>
</cp:coreProperties>
</file>