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37"/>
    <a:srgbClr val="FFB3BE"/>
    <a:srgbClr val="FFE4B3"/>
    <a:srgbClr val="EBDDE7"/>
    <a:srgbClr val="F8025A"/>
    <a:srgbClr val="234600"/>
    <a:srgbClr val="336600"/>
    <a:srgbClr val="EE006C"/>
    <a:srgbClr val="FFAD19"/>
    <a:srgbClr val="C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5A591-F12F-42F8-868E-BEADFAD1D6FE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E102C-0968-4316-8EDE-D588890CA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6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7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345230"/>
            <a:ext cx="7329840" cy="122164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732984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FF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4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1"/>
            <a:ext cx="8093365" cy="473385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836" y="374901"/>
            <a:ext cx="6108200" cy="916230"/>
          </a:xfrm>
          <a:noFill/>
        </p:spPr>
        <p:txBody>
          <a:bodyPr>
            <a:normAutofit/>
          </a:bodyPr>
          <a:lstStyle>
            <a:lvl1pPr algn="r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835" y="1443835"/>
            <a:ext cx="6108199" cy="4886559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222195"/>
            <a:ext cx="7009924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5"/>
            <a:ext cx="4048424" cy="61082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5"/>
            <a:ext cx="4048423" cy="331107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730203"/>
            <a:ext cx="4225160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60065"/>
            <a:ext cx="4225159" cy="331107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69" y="4192525"/>
            <a:ext cx="8093365" cy="152705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8093365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156383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5"/>
            <a:ext cx="8266821" cy="488656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86836" y="374900"/>
            <a:ext cx="6260905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86835" y="1291130"/>
            <a:ext cx="6260905" cy="5292232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81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222195"/>
            <a:ext cx="778795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040188" cy="639762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531812"/>
            <a:ext cx="4040188" cy="3311079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1901950"/>
            <a:ext cx="4041775" cy="639762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531812"/>
            <a:ext cx="4041775" cy="3311079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674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2015-04-09T21:15:29Z</dcterms:created>
  <dcterms:modified xsi:type="dcterms:W3CDTF">2015-04-09T21:15:42Z</dcterms:modified>
</cp:coreProperties>
</file>