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290"/>
    <a:srgbClr val="FFB3BE"/>
    <a:srgbClr val="FFE4B3"/>
    <a:srgbClr val="EBDDE7"/>
    <a:srgbClr val="F8025A"/>
    <a:srgbClr val="234600"/>
    <a:srgbClr val="336600"/>
    <a:srgbClr val="EE006C"/>
    <a:srgbClr val="FFAD19"/>
    <a:srgbClr val="C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0" y="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>
                <a:solidFill>
                  <a:schemeClr val="bg1"/>
                </a:solidFill>
              </a:rPr>
              <a:t>Resources</a:t>
            </a:r>
            <a:endParaRPr lang="en-US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BC0EF-5630-4246-BBF2-A69FCAF8C173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14F53-A53D-4C96-B88C-30C8E5D8D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0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6589" y="4956050"/>
            <a:ext cx="4428445" cy="13743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55" y="5108755"/>
            <a:ext cx="3512215" cy="1221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8E2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680310"/>
            <a:ext cx="8093212" cy="76352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443835"/>
            <a:ext cx="8093365" cy="4886560"/>
          </a:xfrm>
        </p:spPr>
        <p:txBody>
          <a:bodyPr/>
          <a:lstStyle>
            <a:lvl1pPr algn="l">
              <a:defRPr sz="2800">
                <a:solidFill>
                  <a:srgbClr val="F8E290"/>
                </a:solidFill>
              </a:defRPr>
            </a:lvl1pPr>
            <a:lvl2pPr algn="l">
              <a:defRPr>
                <a:solidFill>
                  <a:srgbClr val="F8E290"/>
                </a:solidFill>
              </a:defRPr>
            </a:lvl2pPr>
            <a:lvl3pPr algn="l">
              <a:defRPr>
                <a:solidFill>
                  <a:srgbClr val="F8E290"/>
                </a:solidFill>
              </a:defRPr>
            </a:lvl3pPr>
            <a:lvl4pPr algn="l">
              <a:defRPr>
                <a:solidFill>
                  <a:srgbClr val="F8E290"/>
                </a:solidFill>
              </a:defRPr>
            </a:lvl4pPr>
            <a:lvl5pPr algn="l">
              <a:defRPr>
                <a:solidFill>
                  <a:srgbClr val="F8E29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6" y="374901"/>
            <a:ext cx="6413610" cy="91623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5"/>
            <a:ext cx="6413609" cy="4886559"/>
          </a:xfrm>
        </p:spPr>
        <p:txBody>
          <a:bodyPr/>
          <a:lstStyle>
            <a:lvl1pPr>
              <a:defRPr sz="2800">
                <a:solidFill>
                  <a:srgbClr val="F8E290"/>
                </a:solidFill>
              </a:defRPr>
            </a:lvl1pPr>
            <a:lvl2pPr>
              <a:defRPr>
                <a:solidFill>
                  <a:srgbClr val="F8E290"/>
                </a:solidFill>
              </a:defRPr>
            </a:lvl2pPr>
            <a:lvl3pPr>
              <a:defRPr>
                <a:solidFill>
                  <a:srgbClr val="F8E290"/>
                </a:solidFill>
              </a:defRPr>
            </a:lvl3pPr>
            <a:lvl4pPr>
              <a:defRPr>
                <a:solidFill>
                  <a:srgbClr val="F8E290"/>
                </a:solidFill>
              </a:defRPr>
            </a:lvl4pPr>
            <a:lvl5pPr>
              <a:defRPr>
                <a:solidFill>
                  <a:srgbClr val="F8E29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833015"/>
            <a:ext cx="8398775" cy="76352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749245"/>
            <a:ext cx="4048424" cy="610820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8E2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60065"/>
            <a:ext cx="4048423" cy="3311079"/>
          </a:xfrm>
        </p:spPr>
        <p:txBody>
          <a:bodyPr/>
          <a:lstStyle>
            <a:lvl1pPr algn="ctr">
              <a:defRPr sz="2400">
                <a:solidFill>
                  <a:srgbClr val="F8E290"/>
                </a:solidFill>
              </a:defRPr>
            </a:lvl1pPr>
            <a:lvl2pPr algn="ctr">
              <a:defRPr sz="2000">
                <a:solidFill>
                  <a:srgbClr val="F8E290"/>
                </a:solidFill>
              </a:defRPr>
            </a:lvl2pPr>
            <a:lvl3pPr algn="ctr">
              <a:defRPr sz="1800">
                <a:solidFill>
                  <a:srgbClr val="F8E290"/>
                </a:solidFill>
              </a:defRPr>
            </a:lvl3pPr>
            <a:lvl4pPr algn="ctr">
              <a:defRPr sz="1600">
                <a:solidFill>
                  <a:srgbClr val="F8E290"/>
                </a:solidFill>
              </a:defRPr>
            </a:lvl4pPr>
            <a:lvl5pPr algn="ctr">
              <a:defRPr sz="1600">
                <a:solidFill>
                  <a:srgbClr val="F8E29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30203"/>
            <a:ext cx="422516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8E2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360065"/>
            <a:ext cx="4225159" cy="3311079"/>
          </a:xfrm>
        </p:spPr>
        <p:txBody>
          <a:bodyPr/>
          <a:lstStyle>
            <a:lvl1pPr algn="ctr">
              <a:defRPr sz="2400">
                <a:solidFill>
                  <a:srgbClr val="F8E290"/>
                </a:solidFill>
              </a:defRPr>
            </a:lvl1pPr>
            <a:lvl2pPr algn="ctr">
              <a:defRPr sz="2000">
                <a:solidFill>
                  <a:srgbClr val="F8E290"/>
                </a:solidFill>
              </a:defRPr>
            </a:lvl2pPr>
            <a:lvl3pPr algn="ctr">
              <a:defRPr sz="1800">
                <a:solidFill>
                  <a:srgbClr val="F8E290"/>
                </a:solidFill>
              </a:defRPr>
            </a:lvl3pPr>
            <a:lvl4pPr algn="ctr">
              <a:defRPr sz="1600">
                <a:solidFill>
                  <a:srgbClr val="F8E290"/>
                </a:solidFill>
              </a:defRPr>
            </a:lvl4pPr>
            <a:lvl5pPr algn="ctr">
              <a:defRPr sz="1600">
                <a:solidFill>
                  <a:srgbClr val="F8E29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3885" y="4956050"/>
            <a:ext cx="5030115" cy="1374345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8756"/>
            <a:ext cx="3817625" cy="1374345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8232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680310"/>
            <a:ext cx="8072613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39"/>
            <a:ext cx="8266821" cy="4733855"/>
          </a:xfrm>
        </p:spPr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2" y="374900"/>
            <a:ext cx="6719020" cy="916230"/>
          </a:xfrm>
        </p:spPr>
        <p:txBody>
          <a:bodyPr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1" y="1291130"/>
            <a:ext cx="6719020" cy="5292232"/>
          </a:xfrm>
        </p:spPr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965607"/>
              </p:ext>
            </p:extLst>
          </p:nvPr>
        </p:nvGraphicFramePr>
        <p:xfrm>
          <a:off x="2232025" y="1290638"/>
          <a:ext cx="641350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680310"/>
            <a:ext cx="7940660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8965" y="1901950"/>
            <a:ext cx="4040188" cy="639762"/>
          </a:xfrm>
        </p:spPr>
        <p:txBody>
          <a:bodyPr/>
          <a:lstStyle/>
          <a:p>
            <a:r>
              <a:rPr lang="en-US" dirty="0" smtClean="0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965" y="2531812"/>
            <a:ext cx="4040188" cy="3311079"/>
          </a:xfrm>
        </p:spPr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/>
          <a:lstStyle/>
          <a:p>
            <a:r>
              <a:rPr lang="en-US" dirty="0" smtClean="0"/>
              <a:t>Product 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36790" y="2531812"/>
            <a:ext cx="4041775" cy="3311079"/>
          </a:xfrm>
        </p:spPr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57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On-screen Show (4:3)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Click to edit  Master title style</vt:lpstr>
      <vt:lpstr>Slide Title</vt:lpstr>
      <vt:lpstr>Slide Title</vt:lpstr>
      <vt:lpstr>Pie Chart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2015-04-09T21:14:05Z</dcterms:created>
  <dcterms:modified xsi:type="dcterms:W3CDTF">2015-04-09T21:14:18Z</dcterms:modified>
</cp:coreProperties>
</file>